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85667478645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b2f3cdd1d74751"/>
  </p:sldMasterIdLst>
  <p:sldIdLst>
    <p:sldId xmlns:r="http://schemas.openxmlformats.org/officeDocument/2006/relationships" id="256" r:id="R4b2f785675f1429a"/>
    <p:sldId xmlns:r="http://schemas.openxmlformats.org/officeDocument/2006/relationships" id="257" r:id="R63788b603768400f"/>
    <p:sldId xmlns:r="http://schemas.openxmlformats.org/officeDocument/2006/relationships" id="258" r:id="R49413443da914ef9"/>
    <p:sldId xmlns:r="http://schemas.openxmlformats.org/officeDocument/2006/relationships" id="259" r:id="R40bce5f84e0a4505"/>
    <p:sldId xmlns:r="http://schemas.openxmlformats.org/officeDocument/2006/relationships" id="260" r:id="R57c9b399cccf49a1"/>
    <p:sldId xmlns:r="http://schemas.openxmlformats.org/officeDocument/2006/relationships" id="261" r:id="R8457c9ad24844fb8"/>
    <p:sldId xmlns:r="http://schemas.openxmlformats.org/officeDocument/2006/relationships" id="262" r:id="Rcdd4cd65360546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2f3cdd1d74751" /><Relationship Type="http://schemas.openxmlformats.org/officeDocument/2006/relationships/slide" Target="/ppt/slides/slide1.xml" Id="R4b2f785675f1429a" /><Relationship Type="http://schemas.openxmlformats.org/officeDocument/2006/relationships/slide" Target="/ppt/slides/slide2.xml" Id="R63788b603768400f" /><Relationship Type="http://schemas.openxmlformats.org/officeDocument/2006/relationships/slide" Target="/ppt/slides/slide3.xml" Id="R49413443da914ef9" /><Relationship Type="http://schemas.openxmlformats.org/officeDocument/2006/relationships/slide" Target="/ppt/slides/slide4.xml" Id="R40bce5f84e0a4505" /><Relationship Type="http://schemas.openxmlformats.org/officeDocument/2006/relationships/slide" Target="/ppt/slides/slide5.xml" Id="R57c9b399cccf49a1" /><Relationship Type="http://schemas.openxmlformats.org/officeDocument/2006/relationships/slide" Target="/ppt/slides/slide6.xml" Id="R8457c9ad24844fb8" /><Relationship Type="http://schemas.openxmlformats.org/officeDocument/2006/relationships/slide" Target="/ppt/slides/slide7.xml" Id="Rcdd4cd65360546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408cb690243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3d179ed6d4aeb" /><Relationship Type="http://schemas.openxmlformats.org/officeDocument/2006/relationships/theme" Target="/ppt/slideMasters/theme/theme1.xml" Id="Rfc659f7c33b645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43d179ed6d4a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dc3d6ab8e49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748abd8bb42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26da21fd1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fec6804af42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1909abade4c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33b1bc8ff43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35f5d0862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LARHAM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LARHAM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LARHAM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LARHAM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LARHAM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LARHAM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LARHAM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HAMMERDAL LARS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LARHAM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921 404 492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LARHAM AS</a:t>
            </a:r>
          </a:p>
        </p:txBody>
      </p:sp>
    </p:spTree>
  </p:cSld>
  <p:clrMapOvr>
    <a:masterClrMapping xmlns:a="http://schemas.openxmlformats.org/drawingml/2006/main"/>
  </p:clrMapOvr>
</p:sld>
</file>