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de4e8735149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d1125942041f3"/>
  </p:sldMasterIdLst>
  <p:sldIdLst>
    <p:sldId xmlns:r="http://schemas.openxmlformats.org/officeDocument/2006/relationships" id="256" r:id="Raafdd5d36fed4ef9"/>
    <p:sldId xmlns:r="http://schemas.openxmlformats.org/officeDocument/2006/relationships" id="257" r:id="Rdf928d6b088f4936"/>
    <p:sldId xmlns:r="http://schemas.openxmlformats.org/officeDocument/2006/relationships" id="258" r:id="R75a6413b91d84305"/>
    <p:sldId xmlns:r="http://schemas.openxmlformats.org/officeDocument/2006/relationships" id="259" r:id="Rd8e4f4eff3c54aa1"/>
    <p:sldId xmlns:r="http://schemas.openxmlformats.org/officeDocument/2006/relationships" id="260" r:id="Rcf3033a2896847fc"/>
    <p:sldId xmlns:r="http://schemas.openxmlformats.org/officeDocument/2006/relationships" id="261" r:id="R4812c07a2d5c4203"/>
    <p:sldId xmlns:r="http://schemas.openxmlformats.org/officeDocument/2006/relationships" id="262" r:id="R0d6fa78c12f3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d1125942041f3" /><Relationship Type="http://schemas.openxmlformats.org/officeDocument/2006/relationships/slide" Target="/ppt/slides/slide1.xml" Id="Raafdd5d36fed4ef9" /><Relationship Type="http://schemas.openxmlformats.org/officeDocument/2006/relationships/slide" Target="/ppt/slides/slide2.xml" Id="Rdf928d6b088f4936" /><Relationship Type="http://schemas.openxmlformats.org/officeDocument/2006/relationships/slide" Target="/ppt/slides/slide3.xml" Id="R75a6413b91d84305" /><Relationship Type="http://schemas.openxmlformats.org/officeDocument/2006/relationships/slide" Target="/ppt/slides/slide4.xml" Id="Rd8e4f4eff3c54aa1" /><Relationship Type="http://schemas.openxmlformats.org/officeDocument/2006/relationships/slide" Target="/ppt/slides/slide5.xml" Id="Rcf3033a2896847fc" /><Relationship Type="http://schemas.openxmlformats.org/officeDocument/2006/relationships/slide" Target="/ppt/slides/slide6.xml" Id="R4812c07a2d5c4203" /><Relationship Type="http://schemas.openxmlformats.org/officeDocument/2006/relationships/slide" Target="/ppt/slides/slide7.xml" Id="R0d6fa78c12f3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aaeecb7c4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0f0050a6f4aa3" /><Relationship Type="http://schemas.openxmlformats.org/officeDocument/2006/relationships/theme" Target="/ppt/slideMasters/theme/theme1.xml" Id="R043674251d70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0f0050a6f4a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922c2d78a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ed802f158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e2229fe6d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915dcc149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b60834960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e8813a5d6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d0b2e4343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SOLFAKTOR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SOLFAKTOR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372 487 844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691 411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7 336 252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49 025 016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ESCAPE TRAVEL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Selmers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921 403 909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SOLFAKTOR AS</a:t>
            </a:r>
          </a:p>
        </p:txBody>
      </p:sp>
    </p:spTree>
  </p:cSld>
  <p:clrMapOvr>
    <a:masterClrMapping xmlns:a="http://schemas.openxmlformats.org/drawingml/2006/main"/>
  </p:clrMapOvr>
</p:sld>
</file>