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52c2f5ee240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97b55a63d34ad4"/>
  </p:sldMasterIdLst>
  <p:sldIdLst>
    <p:sldId xmlns:r="http://schemas.openxmlformats.org/officeDocument/2006/relationships" id="256" r:id="R47d62b6595da42d2"/>
    <p:sldId xmlns:r="http://schemas.openxmlformats.org/officeDocument/2006/relationships" id="257" r:id="R56dec49f5c2048f8"/>
    <p:sldId xmlns:r="http://schemas.openxmlformats.org/officeDocument/2006/relationships" id="258" r:id="Rd4af5e8165684e40"/>
    <p:sldId xmlns:r="http://schemas.openxmlformats.org/officeDocument/2006/relationships" id="259" r:id="Rf52ed9c9b8524f49"/>
    <p:sldId xmlns:r="http://schemas.openxmlformats.org/officeDocument/2006/relationships" id="260" r:id="R67b90a188f2042fa"/>
    <p:sldId xmlns:r="http://schemas.openxmlformats.org/officeDocument/2006/relationships" id="261" r:id="R82133ce4127b4092"/>
    <p:sldId xmlns:r="http://schemas.openxmlformats.org/officeDocument/2006/relationships" id="262" r:id="R1d7d370aa441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7b55a63d34ad4" /><Relationship Type="http://schemas.openxmlformats.org/officeDocument/2006/relationships/slide" Target="/ppt/slides/slide1.xml" Id="R47d62b6595da42d2" /><Relationship Type="http://schemas.openxmlformats.org/officeDocument/2006/relationships/slide" Target="/ppt/slides/slide2.xml" Id="R56dec49f5c2048f8" /><Relationship Type="http://schemas.openxmlformats.org/officeDocument/2006/relationships/slide" Target="/ppt/slides/slide3.xml" Id="Rd4af5e8165684e40" /><Relationship Type="http://schemas.openxmlformats.org/officeDocument/2006/relationships/slide" Target="/ppt/slides/slide4.xml" Id="Rf52ed9c9b8524f49" /><Relationship Type="http://schemas.openxmlformats.org/officeDocument/2006/relationships/slide" Target="/ppt/slides/slide5.xml" Id="R67b90a188f2042fa" /><Relationship Type="http://schemas.openxmlformats.org/officeDocument/2006/relationships/slide" Target="/ppt/slides/slide6.xml" Id="R82133ce4127b4092" /><Relationship Type="http://schemas.openxmlformats.org/officeDocument/2006/relationships/slide" Target="/ppt/slides/slide7.xml" Id="R1d7d370aa441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4bd23795e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c73968269451e" /><Relationship Type="http://schemas.openxmlformats.org/officeDocument/2006/relationships/theme" Target="/ppt/slideMasters/theme/theme1.xml" Id="Rda8ae686728d4a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c7396826945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a0563076e41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06e3d1dcf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8e4c7995e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6bd37769149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ad978966141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e721c05d541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d2e57601b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TEAM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 REVISJON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20 264 684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3 691 364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2 876 768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1 145 108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5 517 586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HIMASI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TONAR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RAMSE KIM ANDRE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THOR STÅLE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921 403 585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REVISJON AS</a:t>
            </a:r>
          </a:p>
        </p:txBody>
      </p:sp>
    </p:spTree>
  </p:cSld>
  <p:clrMapOvr>
    <a:masterClrMapping xmlns:a="http://schemas.openxmlformats.org/drawingml/2006/main"/>
  </p:clrMapOvr>
</p:sld>
</file>