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760ded27d54e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af6abf00c244d6"/>
  </p:sldMasterIdLst>
  <p:sldIdLst>
    <p:sldId xmlns:r="http://schemas.openxmlformats.org/officeDocument/2006/relationships" id="256" r:id="Rcd6459cdc9114fa0"/>
    <p:sldId xmlns:r="http://schemas.openxmlformats.org/officeDocument/2006/relationships" id="257" r:id="Ref282b3a0e0f4062"/>
    <p:sldId xmlns:r="http://schemas.openxmlformats.org/officeDocument/2006/relationships" id="258" r:id="Rca978f02ddf2461e"/>
    <p:sldId xmlns:r="http://schemas.openxmlformats.org/officeDocument/2006/relationships" id="259" r:id="Rab556401f87f48a7"/>
    <p:sldId xmlns:r="http://schemas.openxmlformats.org/officeDocument/2006/relationships" id="260" r:id="Rd723fc8dcf8c41dd"/>
    <p:sldId xmlns:r="http://schemas.openxmlformats.org/officeDocument/2006/relationships" id="261" r:id="R7e85519f5dd34100"/>
    <p:sldId xmlns:r="http://schemas.openxmlformats.org/officeDocument/2006/relationships" id="262" r:id="R050de914c4f44a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f6abf00c244d6" /><Relationship Type="http://schemas.openxmlformats.org/officeDocument/2006/relationships/slide" Target="/ppt/slides/slide1.xml" Id="Rcd6459cdc9114fa0" /><Relationship Type="http://schemas.openxmlformats.org/officeDocument/2006/relationships/slide" Target="/ppt/slides/slide2.xml" Id="Ref282b3a0e0f4062" /><Relationship Type="http://schemas.openxmlformats.org/officeDocument/2006/relationships/slide" Target="/ppt/slides/slide3.xml" Id="Rca978f02ddf2461e" /><Relationship Type="http://schemas.openxmlformats.org/officeDocument/2006/relationships/slide" Target="/ppt/slides/slide4.xml" Id="Rab556401f87f48a7" /><Relationship Type="http://schemas.openxmlformats.org/officeDocument/2006/relationships/slide" Target="/ppt/slides/slide5.xml" Id="Rd723fc8dcf8c41dd" /><Relationship Type="http://schemas.openxmlformats.org/officeDocument/2006/relationships/slide" Target="/ppt/slides/slide6.xml" Id="R7e85519f5dd34100" /><Relationship Type="http://schemas.openxmlformats.org/officeDocument/2006/relationships/slide" Target="/ppt/slides/slide7.xml" Id="R050de914c4f44a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eeaf11b21f49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9153f35a340ba" /><Relationship Type="http://schemas.openxmlformats.org/officeDocument/2006/relationships/theme" Target="/ppt/slideMasters/theme/theme1.xml" Id="Rbea5b80a30d042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09153f35a340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eaf0f3d7a41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27adb47e9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cb7c55f71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7bd1bcb9a4b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4469ab0c74f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61b90957d41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c66afbdbc41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SPORTS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SPORTS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5 847 058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4 996 049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3 958 181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25 159 707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30 452 671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SVINDAL AKSEL LUND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SLM Revisjon AS, Stortorget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921 403 364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SPORTS AS</a:t>
            </a:r>
          </a:p>
        </p:txBody>
      </p:sp>
    </p:spTree>
  </p:cSld>
  <p:clrMapOvr>
    <a:masterClrMapping xmlns:a="http://schemas.openxmlformats.org/drawingml/2006/main"/>
  </p:clrMapOvr>
</p:sld>
</file>