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55ad13a5da43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7fae10eb24b07"/>
  </p:sldMasterIdLst>
  <p:sldIdLst>
    <p:sldId xmlns:r="http://schemas.openxmlformats.org/officeDocument/2006/relationships" id="256" r:id="R3e17dea55dc54595"/>
    <p:sldId xmlns:r="http://schemas.openxmlformats.org/officeDocument/2006/relationships" id="257" r:id="R3d0bc1bd52304ed4"/>
    <p:sldId xmlns:r="http://schemas.openxmlformats.org/officeDocument/2006/relationships" id="258" r:id="R55b4d0cb7d704a0a"/>
    <p:sldId xmlns:r="http://schemas.openxmlformats.org/officeDocument/2006/relationships" id="259" r:id="R55f296edd4804396"/>
    <p:sldId xmlns:r="http://schemas.openxmlformats.org/officeDocument/2006/relationships" id="260" r:id="Rb684744966f546e0"/>
    <p:sldId xmlns:r="http://schemas.openxmlformats.org/officeDocument/2006/relationships" id="261" r:id="R77e92ec60a1f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7fae10eb24b07" /><Relationship Type="http://schemas.openxmlformats.org/officeDocument/2006/relationships/slide" Target="/ppt/slides/slide1.xml" Id="R3e17dea55dc54595" /><Relationship Type="http://schemas.openxmlformats.org/officeDocument/2006/relationships/slide" Target="/ppt/slides/slide2.xml" Id="R3d0bc1bd52304ed4" /><Relationship Type="http://schemas.openxmlformats.org/officeDocument/2006/relationships/slide" Target="/ppt/slides/slide3.xml" Id="R55b4d0cb7d704a0a" /><Relationship Type="http://schemas.openxmlformats.org/officeDocument/2006/relationships/slide" Target="/ppt/slides/slide4.xml" Id="R55f296edd4804396" /><Relationship Type="http://schemas.openxmlformats.org/officeDocument/2006/relationships/slide" Target="/ppt/slides/slide5.xml" Id="Rb684744966f546e0" /><Relationship Type="http://schemas.openxmlformats.org/officeDocument/2006/relationships/slide" Target="/ppt/slides/slide6.xml" Id="R77e92ec60a1f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f78002c1a42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97d1c0e384ede" /><Relationship Type="http://schemas.openxmlformats.org/officeDocument/2006/relationships/theme" Target="/ppt/slideMasters/theme/theme1.xml" Id="R68e6bef5652140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e97d1c0e38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30b10f97740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0281594c247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8102e8da5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f918f7783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ae05812c248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4c91eef114d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&amp; H MARINEDELER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&amp; H MARINEDELER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&amp; H MARINEDELER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&amp; H MARINEDELER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&amp; H MARINEDELER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&amp; H MARINEDELER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&amp; H MARINEDELER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921 402 899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&amp; H MARINEDELER AS</a:t>
            </a:r>
          </a:p>
        </p:txBody>
      </p:sp>
    </p:spTree>
  </p:cSld>
  <p:clrMapOvr>
    <a:masterClrMapping xmlns:a="http://schemas.openxmlformats.org/drawingml/2006/main"/>
  </p:clrMapOvr>
</p:sld>
</file>