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44bc6d419e4d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67bd4a671240de"/>
  </p:sldMasterIdLst>
  <p:sldIdLst>
    <p:sldId xmlns:r="http://schemas.openxmlformats.org/officeDocument/2006/relationships" id="256" r:id="R66e0386976814a7f"/>
    <p:sldId xmlns:r="http://schemas.openxmlformats.org/officeDocument/2006/relationships" id="257" r:id="R856955e652834fa5"/>
    <p:sldId xmlns:r="http://schemas.openxmlformats.org/officeDocument/2006/relationships" id="258" r:id="R7d666bab271f418a"/>
    <p:sldId xmlns:r="http://schemas.openxmlformats.org/officeDocument/2006/relationships" id="259" r:id="R989dca6f36fb4c98"/>
    <p:sldId xmlns:r="http://schemas.openxmlformats.org/officeDocument/2006/relationships" id="260" r:id="Re970fbeae42e4c1f"/>
    <p:sldId xmlns:r="http://schemas.openxmlformats.org/officeDocument/2006/relationships" id="261" r:id="R1b707c41f7dc4d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67bd4a671240de" /><Relationship Type="http://schemas.openxmlformats.org/officeDocument/2006/relationships/slide" Target="/ppt/slides/slide1.xml" Id="R66e0386976814a7f" /><Relationship Type="http://schemas.openxmlformats.org/officeDocument/2006/relationships/slide" Target="/ppt/slides/slide2.xml" Id="R856955e652834fa5" /><Relationship Type="http://schemas.openxmlformats.org/officeDocument/2006/relationships/slide" Target="/ppt/slides/slide3.xml" Id="R7d666bab271f418a" /><Relationship Type="http://schemas.openxmlformats.org/officeDocument/2006/relationships/slide" Target="/ppt/slides/slide4.xml" Id="R989dca6f36fb4c98" /><Relationship Type="http://schemas.openxmlformats.org/officeDocument/2006/relationships/slide" Target="/ppt/slides/slide5.xml" Id="Re970fbeae42e4c1f" /><Relationship Type="http://schemas.openxmlformats.org/officeDocument/2006/relationships/slide" Target="/ppt/slides/slide6.xml" Id="R1b707c41f7dc4d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937960b38a41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0abbece22447d" /><Relationship Type="http://schemas.openxmlformats.org/officeDocument/2006/relationships/theme" Target="/ppt/slideMasters/theme/theme1.xml" Id="R3ef11ea9e71c4d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20abbece2244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422328e9d43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4b53240894c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5e02f5b914d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a50c99e2049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0087bb7e044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2d49077f549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REVIVE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REVIVE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REVIVE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REVIVE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REVIVE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REVIVE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11 930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REVIVE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921 399 693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REVIVE AS</a:t>
            </a:r>
          </a:p>
        </p:txBody>
      </p:sp>
    </p:spTree>
  </p:cSld>
  <p:clrMapOvr>
    <a:masterClrMapping xmlns:a="http://schemas.openxmlformats.org/drawingml/2006/main"/>
  </p:clrMapOvr>
</p:sld>
</file>