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521957e3cd46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6810a375ac4942"/>
  </p:sldMasterIdLst>
  <p:sldIdLst>
    <p:sldId xmlns:r="http://schemas.openxmlformats.org/officeDocument/2006/relationships" id="256" r:id="Rf0b036a957774652"/>
    <p:sldId xmlns:r="http://schemas.openxmlformats.org/officeDocument/2006/relationships" id="257" r:id="R317bdace7e834945"/>
    <p:sldId xmlns:r="http://schemas.openxmlformats.org/officeDocument/2006/relationships" id="258" r:id="Rb7f8f9dddf274ad5"/>
    <p:sldId xmlns:r="http://schemas.openxmlformats.org/officeDocument/2006/relationships" id="259" r:id="Rd8478a13bbe5442f"/>
    <p:sldId xmlns:r="http://schemas.openxmlformats.org/officeDocument/2006/relationships" id="260" r:id="R386d65c799864845"/>
    <p:sldId xmlns:r="http://schemas.openxmlformats.org/officeDocument/2006/relationships" id="261" r:id="R1b5c3e75663b4c1c"/>
    <p:sldId xmlns:r="http://schemas.openxmlformats.org/officeDocument/2006/relationships" id="262" r:id="Rcc1a75af5dfd49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6810a375ac4942" /><Relationship Type="http://schemas.openxmlformats.org/officeDocument/2006/relationships/slide" Target="/ppt/slides/slide1.xml" Id="Rf0b036a957774652" /><Relationship Type="http://schemas.openxmlformats.org/officeDocument/2006/relationships/slide" Target="/ppt/slides/slide2.xml" Id="R317bdace7e834945" /><Relationship Type="http://schemas.openxmlformats.org/officeDocument/2006/relationships/slide" Target="/ppt/slides/slide3.xml" Id="Rb7f8f9dddf274ad5" /><Relationship Type="http://schemas.openxmlformats.org/officeDocument/2006/relationships/slide" Target="/ppt/slides/slide4.xml" Id="Rd8478a13bbe5442f" /><Relationship Type="http://schemas.openxmlformats.org/officeDocument/2006/relationships/slide" Target="/ppt/slides/slide5.xml" Id="R386d65c799864845" /><Relationship Type="http://schemas.openxmlformats.org/officeDocument/2006/relationships/slide" Target="/ppt/slides/slide6.xml" Id="R1b5c3e75663b4c1c" /><Relationship Type="http://schemas.openxmlformats.org/officeDocument/2006/relationships/slide" Target="/ppt/slides/slide7.xml" Id="Rcc1a75af5dfd49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cf8d3b3b742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f73f533864f5d" /><Relationship Type="http://schemas.openxmlformats.org/officeDocument/2006/relationships/theme" Target="/ppt/slideMasters/theme/theme1.xml" Id="Rff4bea04435443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7f73f533864f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ce0e8a9ff49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f81dbe1a644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601e9bbde4e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dfa5b792a46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3c7e2dc3d44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ffc874cfa4b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87e4cdd9b43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 HAALAND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 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 HAALAND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 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 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 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23 176 491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24 607 811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 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KNUT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 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Eckersbergs gate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921 390 521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 HAALAND AS</a:t>
            </a:r>
          </a:p>
        </p:txBody>
      </p:sp>
    </p:spTree>
  </p:cSld>
  <p:clrMapOvr>
    <a:masterClrMapping xmlns:a="http://schemas.openxmlformats.org/drawingml/2006/main"/>
  </p:clrMapOvr>
</p:sld>
</file>