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19c4465c4641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81b9128a343b5"/>
  </p:sldMasterIdLst>
  <p:sldIdLst>
    <p:sldId xmlns:r="http://schemas.openxmlformats.org/officeDocument/2006/relationships" id="256" r:id="R338ca1bd6f364145"/>
    <p:sldId xmlns:r="http://schemas.openxmlformats.org/officeDocument/2006/relationships" id="257" r:id="R41e5ba4769dc48b6"/>
    <p:sldId xmlns:r="http://schemas.openxmlformats.org/officeDocument/2006/relationships" id="258" r:id="R2c46c162c7c2419f"/>
    <p:sldId xmlns:r="http://schemas.openxmlformats.org/officeDocument/2006/relationships" id="259" r:id="R5acb8316139a49df"/>
    <p:sldId xmlns:r="http://schemas.openxmlformats.org/officeDocument/2006/relationships" id="260" r:id="Raa2671a2183e4ed0"/>
    <p:sldId xmlns:r="http://schemas.openxmlformats.org/officeDocument/2006/relationships" id="261" r:id="R8d0eda0754fc4f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81b9128a343b5" /><Relationship Type="http://schemas.openxmlformats.org/officeDocument/2006/relationships/slide" Target="/ppt/slides/slide1.xml" Id="R338ca1bd6f364145" /><Relationship Type="http://schemas.openxmlformats.org/officeDocument/2006/relationships/slide" Target="/ppt/slides/slide2.xml" Id="R41e5ba4769dc48b6" /><Relationship Type="http://schemas.openxmlformats.org/officeDocument/2006/relationships/slide" Target="/ppt/slides/slide3.xml" Id="R2c46c162c7c2419f" /><Relationship Type="http://schemas.openxmlformats.org/officeDocument/2006/relationships/slide" Target="/ppt/slides/slide4.xml" Id="R5acb8316139a49df" /><Relationship Type="http://schemas.openxmlformats.org/officeDocument/2006/relationships/slide" Target="/ppt/slides/slide5.xml" Id="Raa2671a2183e4ed0" /><Relationship Type="http://schemas.openxmlformats.org/officeDocument/2006/relationships/slide" Target="/ppt/slides/slide6.xml" Id="R8d0eda0754fc4f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c5db76ccf42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5477a32ec4333" /><Relationship Type="http://schemas.openxmlformats.org/officeDocument/2006/relationships/theme" Target="/ppt/slideMasters/theme/theme1.xml" Id="Rf0cbef00f46f4f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75477a32ec43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a6a885e0d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56eabe13441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198ad6acd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6b2bf0432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3c3c319d44c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1fb82f41748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VETSERVE COMMUNITY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VETSERVE COMMUNITY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VETSERVE COMMUNITY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VETSERVE COMMUNITY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VETSERVE COMMUNITY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VETSERVE COMMUNITY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VETSERVE COMMUNITY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921 389 930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VETSERVE COMMUNITY AS</a:t>
            </a:r>
          </a:p>
        </p:txBody>
      </p:sp>
    </p:spTree>
  </p:cSld>
  <p:clrMapOvr>
    <a:masterClrMapping xmlns:a="http://schemas.openxmlformats.org/drawingml/2006/main"/>
  </p:clrMapOvr>
</p:sld>
</file>