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551b0260b44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0f97243034764"/>
  </p:sldMasterIdLst>
  <p:sldIdLst>
    <p:sldId xmlns:r="http://schemas.openxmlformats.org/officeDocument/2006/relationships" id="256" r:id="R925f19d50543449b"/>
    <p:sldId xmlns:r="http://schemas.openxmlformats.org/officeDocument/2006/relationships" id="257" r:id="Rfcfa35281ca94d6a"/>
    <p:sldId xmlns:r="http://schemas.openxmlformats.org/officeDocument/2006/relationships" id="258" r:id="Rcbfe5e2180c2466d"/>
    <p:sldId xmlns:r="http://schemas.openxmlformats.org/officeDocument/2006/relationships" id="259" r:id="R0d5059bbd4054134"/>
    <p:sldId xmlns:r="http://schemas.openxmlformats.org/officeDocument/2006/relationships" id="260" r:id="R79e864ce95cd4d0b"/>
    <p:sldId xmlns:r="http://schemas.openxmlformats.org/officeDocument/2006/relationships" id="261" r:id="R5382bb546b65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0f97243034764" /><Relationship Type="http://schemas.openxmlformats.org/officeDocument/2006/relationships/slide" Target="/ppt/slides/slide1.xml" Id="R925f19d50543449b" /><Relationship Type="http://schemas.openxmlformats.org/officeDocument/2006/relationships/slide" Target="/ppt/slides/slide2.xml" Id="Rfcfa35281ca94d6a" /><Relationship Type="http://schemas.openxmlformats.org/officeDocument/2006/relationships/slide" Target="/ppt/slides/slide3.xml" Id="Rcbfe5e2180c2466d" /><Relationship Type="http://schemas.openxmlformats.org/officeDocument/2006/relationships/slide" Target="/ppt/slides/slide4.xml" Id="R0d5059bbd4054134" /><Relationship Type="http://schemas.openxmlformats.org/officeDocument/2006/relationships/slide" Target="/ppt/slides/slide5.xml" Id="R79e864ce95cd4d0b" /><Relationship Type="http://schemas.openxmlformats.org/officeDocument/2006/relationships/slide" Target="/ppt/slides/slide6.xml" Id="R5382bb546b65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153720077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8abc4fda64021" /><Relationship Type="http://schemas.openxmlformats.org/officeDocument/2006/relationships/theme" Target="/ppt/slideMasters/theme/theme1.xml" Id="R809da854a559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98abc4fda6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eb6d3601f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7604606c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54ff671c5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f8925f451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ffc96e56e4e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9ccc279bc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 ENERGI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ØYSTRE SLIDRE KOMMUNE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SLIDRE KOMMUNE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Spikarmoen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ENERGI AS</a:t>
            </a:r>
          </a:p>
        </p:txBody>
      </p:sp>
    </p:spTree>
  </p:cSld>
  <p:clrMapOvr>
    <a:masterClrMapping xmlns:a="http://schemas.openxmlformats.org/drawingml/2006/main"/>
  </p:clrMapOvr>
</p:sld>
</file>