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07027fea5840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cf9238de464bc8"/>
  </p:sldMasterIdLst>
  <p:sldIdLst>
    <p:sldId xmlns:r="http://schemas.openxmlformats.org/officeDocument/2006/relationships" id="256" r:id="R62758efa083345b2"/>
    <p:sldId xmlns:r="http://schemas.openxmlformats.org/officeDocument/2006/relationships" id="257" r:id="R2b2be738a7c14358"/>
    <p:sldId xmlns:r="http://schemas.openxmlformats.org/officeDocument/2006/relationships" id="258" r:id="Rc982be70eca04327"/>
    <p:sldId xmlns:r="http://schemas.openxmlformats.org/officeDocument/2006/relationships" id="259" r:id="R4cbe82301ec64a05"/>
    <p:sldId xmlns:r="http://schemas.openxmlformats.org/officeDocument/2006/relationships" id="260" r:id="R3d95354b567b42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cf9238de464bc8" /><Relationship Type="http://schemas.openxmlformats.org/officeDocument/2006/relationships/slide" Target="/ppt/slides/slide1.xml" Id="R62758efa083345b2" /><Relationship Type="http://schemas.openxmlformats.org/officeDocument/2006/relationships/slide" Target="/ppt/slides/slide2.xml" Id="R2b2be738a7c14358" /><Relationship Type="http://schemas.openxmlformats.org/officeDocument/2006/relationships/slide" Target="/ppt/slides/slide3.xml" Id="Rc982be70eca04327" /><Relationship Type="http://schemas.openxmlformats.org/officeDocument/2006/relationships/slide" Target="/ppt/slides/slide4.xml" Id="R4cbe82301ec64a05" /><Relationship Type="http://schemas.openxmlformats.org/officeDocument/2006/relationships/slide" Target="/ppt/slides/slide5.xml" Id="R3d95354b567b42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1b9ced031c49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1a258778e482d" /><Relationship Type="http://schemas.openxmlformats.org/officeDocument/2006/relationships/theme" Target="/ppt/slideMasters/theme/theme1.xml" Id="R8785fc52a59f45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11a258778e48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c806b6a094f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1c643ed5349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f70b31f724d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f0d942bbe40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8695ca1d74e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VETERINÆR OSLO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 OSLO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VETERINÆR OSLO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 OSLO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 OSLO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 OSLO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921 387 733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 OSLO VEST AS</a:t>
            </a:r>
          </a:p>
        </p:txBody>
      </p:sp>
    </p:spTree>
  </p:cSld>
  <p:clrMapOvr>
    <a:masterClrMapping xmlns:a="http://schemas.openxmlformats.org/drawingml/2006/main"/>
  </p:clrMapOvr>
</p:sld>
</file>