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8c759ea47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06f130f714e5f"/>
  </p:sldMasterIdLst>
  <p:sldIdLst>
    <p:sldId xmlns:r="http://schemas.openxmlformats.org/officeDocument/2006/relationships" id="256" r:id="Rf60f647ad84c4d0a"/>
    <p:sldId xmlns:r="http://schemas.openxmlformats.org/officeDocument/2006/relationships" id="257" r:id="Re20f92fd1d164d72"/>
    <p:sldId xmlns:r="http://schemas.openxmlformats.org/officeDocument/2006/relationships" id="258" r:id="R724b6031cf96446d"/>
    <p:sldId xmlns:r="http://schemas.openxmlformats.org/officeDocument/2006/relationships" id="259" r:id="Rfa425ba77da04731"/>
    <p:sldId xmlns:r="http://schemas.openxmlformats.org/officeDocument/2006/relationships" id="260" r:id="R5f445ca6a6454669"/>
    <p:sldId xmlns:r="http://schemas.openxmlformats.org/officeDocument/2006/relationships" id="261" r:id="Rf1c0b2d4593f4986"/>
    <p:sldId xmlns:r="http://schemas.openxmlformats.org/officeDocument/2006/relationships" id="262" r:id="R2b511b595385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06f130f714e5f" /><Relationship Type="http://schemas.openxmlformats.org/officeDocument/2006/relationships/slide" Target="/ppt/slides/slide1.xml" Id="Rf60f647ad84c4d0a" /><Relationship Type="http://schemas.openxmlformats.org/officeDocument/2006/relationships/slide" Target="/ppt/slides/slide2.xml" Id="Re20f92fd1d164d72" /><Relationship Type="http://schemas.openxmlformats.org/officeDocument/2006/relationships/slide" Target="/ppt/slides/slide3.xml" Id="R724b6031cf96446d" /><Relationship Type="http://schemas.openxmlformats.org/officeDocument/2006/relationships/slide" Target="/ppt/slides/slide4.xml" Id="Rfa425ba77da04731" /><Relationship Type="http://schemas.openxmlformats.org/officeDocument/2006/relationships/slide" Target="/ppt/slides/slide5.xml" Id="R5f445ca6a6454669" /><Relationship Type="http://schemas.openxmlformats.org/officeDocument/2006/relationships/slide" Target="/ppt/slides/slide6.xml" Id="Rf1c0b2d4593f4986" /><Relationship Type="http://schemas.openxmlformats.org/officeDocument/2006/relationships/slide" Target="/ppt/slides/slide7.xml" Id="R2b511b595385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a99b4cd5b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d6da8b02e4fe6" /><Relationship Type="http://schemas.openxmlformats.org/officeDocument/2006/relationships/theme" Target="/ppt/slideMasters/theme/theme1.xml" Id="Ra92fd0a2fd80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d6da8b02e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a1953205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3b60354b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3d780d7d6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303aa17f4a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8c585785c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95e67e27e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2b1aecd19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ISTENERSEN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ISTENERSEN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STENERSEN INGRID LØVGREN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Ingrid Stenersen, Hellemyr terrasse 49A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921 387 644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ISTENERSEN HOLDING AS</a:t>
            </a:r>
          </a:p>
        </p:txBody>
      </p:sp>
    </p:spTree>
  </p:cSld>
  <p:clrMapOvr>
    <a:masterClrMapping xmlns:a="http://schemas.openxmlformats.org/drawingml/2006/main"/>
  </p:clrMapOvr>
</p:sld>
</file>