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584b0c584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ef2ac95664623"/>
  </p:sldMasterIdLst>
  <p:sldIdLst>
    <p:sldId xmlns:r="http://schemas.openxmlformats.org/officeDocument/2006/relationships" id="256" r:id="Rc1de6162757b4171"/>
    <p:sldId xmlns:r="http://schemas.openxmlformats.org/officeDocument/2006/relationships" id="257" r:id="Radc26a14e5d441da"/>
    <p:sldId xmlns:r="http://schemas.openxmlformats.org/officeDocument/2006/relationships" id="258" r:id="R2f34c26cad8244ba"/>
    <p:sldId xmlns:r="http://schemas.openxmlformats.org/officeDocument/2006/relationships" id="259" r:id="Rcd1d286bbbd74c33"/>
    <p:sldId xmlns:r="http://schemas.openxmlformats.org/officeDocument/2006/relationships" id="260" r:id="Rd0156271e8bd493a"/>
    <p:sldId xmlns:r="http://schemas.openxmlformats.org/officeDocument/2006/relationships" id="261" r:id="R46cec1dd9e694f9f"/>
    <p:sldId xmlns:r="http://schemas.openxmlformats.org/officeDocument/2006/relationships" id="262" r:id="Rcbff45741ce147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ef2ac95664623" /><Relationship Type="http://schemas.openxmlformats.org/officeDocument/2006/relationships/slide" Target="/ppt/slides/slide1.xml" Id="Rc1de6162757b4171" /><Relationship Type="http://schemas.openxmlformats.org/officeDocument/2006/relationships/slide" Target="/ppt/slides/slide2.xml" Id="Radc26a14e5d441da" /><Relationship Type="http://schemas.openxmlformats.org/officeDocument/2006/relationships/slide" Target="/ppt/slides/slide3.xml" Id="R2f34c26cad8244ba" /><Relationship Type="http://schemas.openxmlformats.org/officeDocument/2006/relationships/slide" Target="/ppt/slides/slide4.xml" Id="Rcd1d286bbbd74c33" /><Relationship Type="http://schemas.openxmlformats.org/officeDocument/2006/relationships/slide" Target="/ppt/slides/slide5.xml" Id="Rd0156271e8bd493a" /><Relationship Type="http://schemas.openxmlformats.org/officeDocument/2006/relationships/slide" Target="/ppt/slides/slide6.xml" Id="R46cec1dd9e694f9f" /><Relationship Type="http://schemas.openxmlformats.org/officeDocument/2006/relationships/slide" Target="/ppt/slides/slide7.xml" Id="Rcbff45741ce147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b89415b6742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eba61c024df1" /><Relationship Type="http://schemas.openxmlformats.org/officeDocument/2006/relationships/theme" Target="/ppt/slideMasters/theme/theme1.xml" Id="R24123c3ef1a5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aeba61c024d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1bea233d7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244974b2a4f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82402f116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b04a4e413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56c4284a3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8314e9220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bc7ac7d22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95 529 276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113 127 136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MARTE STEIMLER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921 386 621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