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e3d6628d1b42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756d0c8eea49b8"/>
  </p:sldMasterIdLst>
  <p:sldIdLst>
    <p:sldId xmlns:r="http://schemas.openxmlformats.org/officeDocument/2006/relationships" id="256" r:id="R6e11cf3694934e83"/>
    <p:sldId xmlns:r="http://schemas.openxmlformats.org/officeDocument/2006/relationships" id="257" r:id="R26cbd5a66ced4f2a"/>
    <p:sldId xmlns:r="http://schemas.openxmlformats.org/officeDocument/2006/relationships" id="258" r:id="Re4286017372a4ff5"/>
    <p:sldId xmlns:r="http://schemas.openxmlformats.org/officeDocument/2006/relationships" id="259" r:id="R4fc3f1add02346c7"/>
    <p:sldId xmlns:r="http://schemas.openxmlformats.org/officeDocument/2006/relationships" id="260" r:id="R1d2c633510154a5a"/>
    <p:sldId xmlns:r="http://schemas.openxmlformats.org/officeDocument/2006/relationships" id="261" r:id="R2cf8f1819cd44747"/>
    <p:sldId xmlns:r="http://schemas.openxmlformats.org/officeDocument/2006/relationships" id="262" r:id="R86fefacef0c5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56d0c8eea49b8" /><Relationship Type="http://schemas.openxmlformats.org/officeDocument/2006/relationships/slide" Target="/ppt/slides/slide1.xml" Id="R6e11cf3694934e83" /><Relationship Type="http://schemas.openxmlformats.org/officeDocument/2006/relationships/slide" Target="/ppt/slides/slide2.xml" Id="R26cbd5a66ced4f2a" /><Relationship Type="http://schemas.openxmlformats.org/officeDocument/2006/relationships/slide" Target="/ppt/slides/slide3.xml" Id="Re4286017372a4ff5" /><Relationship Type="http://schemas.openxmlformats.org/officeDocument/2006/relationships/slide" Target="/ppt/slides/slide4.xml" Id="R4fc3f1add02346c7" /><Relationship Type="http://schemas.openxmlformats.org/officeDocument/2006/relationships/slide" Target="/ppt/slides/slide5.xml" Id="R1d2c633510154a5a" /><Relationship Type="http://schemas.openxmlformats.org/officeDocument/2006/relationships/slide" Target="/ppt/slides/slide6.xml" Id="R2cf8f1819cd44747" /><Relationship Type="http://schemas.openxmlformats.org/officeDocument/2006/relationships/slide" Target="/ppt/slides/slide7.xml" Id="R86fefacef0c5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94b51c10154a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3df7c4d414049" /><Relationship Type="http://schemas.openxmlformats.org/officeDocument/2006/relationships/theme" Target="/ppt/slideMasters/theme/theme1.xml" Id="Ra2aa851e5239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3df7c4d4140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2d39c61b14e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99f6680394e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dbc8f4fc04b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6ab71b6fe44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4004bdb1e4c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2aabbad624e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78c0f0ad147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AMAR SHIPPING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AMAR SHIPPING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AMAR SHIPPING II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AMAR SHIPPING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AMAR SHIPPING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AMAR SHIPPING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9 838 672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6 078 191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3 760 106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11 354 694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63 865 611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AMAR SHIPPING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AMAR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AMAR SHIPPING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Rundhaug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921 374 380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AMAR SHIPPING II AS</a:t>
            </a:r>
          </a:p>
        </p:txBody>
      </p:sp>
    </p:spTree>
  </p:cSld>
  <p:clrMapOvr>
    <a:masterClrMapping xmlns:a="http://schemas.openxmlformats.org/drawingml/2006/main"/>
  </p:clrMapOvr>
</p:sld>
</file>