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772454a5b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baeddef8484f8d"/>
  </p:sldMasterIdLst>
  <p:sldIdLst>
    <p:sldId xmlns:r="http://schemas.openxmlformats.org/officeDocument/2006/relationships" id="256" r:id="Rb031f21e929e4ffe"/>
    <p:sldId xmlns:r="http://schemas.openxmlformats.org/officeDocument/2006/relationships" id="257" r:id="Rf44a69aac3cf45c1"/>
    <p:sldId xmlns:r="http://schemas.openxmlformats.org/officeDocument/2006/relationships" id="258" r:id="R813a1ee0fc66463f"/>
    <p:sldId xmlns:r="http://schemas.openxmlformats.org/officeDocument/2006/relationships" id="259" r:id="R68ea775efe3d4f39"/>
    <p:sldId xmlns:r="http://schemas.openxmlformats.org/officeDocument/2006/relationships" id="260" r:id="Reb0fc9f2aab04559"/>
    <p:sldId xmlns:r="http://schemas.openxmlformats.org/officeDocument/2006/relationships" id="261" r:id="Rde97cd6981c74971"/>
    <p:sldId xmlns:r="http://schemas.openxmlformats.org/officeDocument/2006/relationships" id="262" r:id="Re254f0a67ef9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aeddef8484f8d" /><Relationship Type="http://schemas.openxmlformats.org/officeDocument/2006/relationships/slide" Target="/ppt/slides/slide1.xml" Id="Rb031f21e929e4ffe" /><Relationship Type="http://schemas.openxmlformats.org/officeDocument/2006/relationships/slide" Target="/ppt/slides/slide2.xml" Id="Rf44a69aac3cf45c1" /><Relationship Type="http://schemas.openxmlformats.org/officeDocument/2006/relationships/slide" Target="/ppt/slides/slide3.xml" Id="R813a1ee0fc66463f" /><Relationship Type="http://schemas.openxmlformats.org/officeDocument/2006/relationships/slide" Target="/ppt/slides/slide4.xml" Id="R68ea775efe3d4f39" /><Relationship Type="http://schemas.openxmlformats.org/officeDocument/2006/relationships/slide" Target="/ppt/slides/slide5.xml" Id="Reb0fc9f2aab04559" /><Relationship Type="http://schemas.openxmlformats.org/officeDocument/2006/relationships/slide" Target="/ppt/slides/slide6.xml" Id="Rde97cd6981c74971" /><Relationship Type="http://schemas.openxmlformats.org/officeDocument/2006/relationships/slide" Target="/ppt/slides/slide7.xml" Id="Re254f0a67ef9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9d11d3ad5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bffc80cb94bc3" /><Relationship Type="http://schemas.openxmlformats.org/officeDocument/2006/relationships/theme" Target="/ppt/slideMasters/theme/theme1.xml" Id="R37ee62a94dfa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bffc80cb9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4a99be7a3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787d9022e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7da2a3d50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18a0c41f1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a36c149a7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062b3bfc14c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d46f275f147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JD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JD SERVICE AS ble etablert [år] og holder til i Vega.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3 687 299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224 472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1 483 969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3 713 186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LIE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TOM-RUNE DAVIDSEN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Burshaugen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8983 Vega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921 373 864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SERVICE AS</a:t>
            </a:r>
          </a:p>
        </p:txBody>
      </p:sp>
    </p:spTree>
  </p:cSld>
  <p:clrMapOvr>
    <a:masterClrMapping xmlns:a="http://schemas.openxmlformats.org/drawingml/2006/main"/>
  </p:clrMapOvr>
</p:sld>
</file>