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e160c8aaf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a70f2213f4c55"/>
  </p:sldMasterIdLst>
  <p:sldIdLst>
    <p:sldId xmlns:r="http://schemas.openxmlformats.org/officeDocument/2006/relationships" id="256" r:id="Rf24e591404b946e2"/>
    <p:sldId xmlns:r="http://schemas.openxmlformats.org/officeDocument/2006/relationships" id="257" r:id="Rf4004155ed1e4300"/>
    <p:sldId xmlns:r="http://schemas.openxmlformats.org/officeDocument/2006/relationships" id="258" r:id="Rf913a6821d394938"/>
    <p:sldId xmlns:r="http://schemas.openxmlformats.org/officeDocument/2006/relationships" id="259" r:id="R41a7755c7dbb4293"/>
    <p:sldId xmlns:r="http://schemas.openxmlformats.org/officeDocument/2006/relationships" id="260" r:id="R08ce5270ed33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a70f2213f4c55" /><Relationship Type="http://schemas.openxmlformats.org/officeDocument/2006/relationships/slide" Target="/ppt/slides/slide1.xml" Id="Rf24e591404b946e2" /><Relationship Type="http://schemas.openxmlformats.org/officeDocument/2006/relationships/slide" Target="/ppt/slides/slide2.xml" Id="Rf4004155ed1e4300" /><Relationship Type="http://schemas.openxmlformats.org/officeDocument/2006/relationships/slide" Target="/ppt/slides/slide3.xml" Id="Rf913a6821d394938" /><Relationship Type="http://schemas.openxmlformats.org/officeDocument/2006/relationships/slide" Target="/ppt/slides/slide4.xml" Id="R41a7755c7dbb4293" /><Relationship Type="http://schemas.openxmlformats.org/officeDocument/2006/relationships/slide" Target="/ppt/slides/slide5.xml" Id="R08ce5270ed33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068618a19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c8909b5043db" /><Relationship Type="http://schemas.openxmlformats.org/officeDocument/2006/relationships/theme" Target="/ppt/slideMasters/theme/theme1.xml" Id="R027105843e8f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0c8909b50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08e34af1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9e312691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e52d15c15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f1e33e3e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d8f5bcae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