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2e43d4a08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c7697135a4e72"/>
  </p:sldMasterIdLst>
  <p:sldIdLst>
    <p:sldId xmlns:r="http://schemas.openxmlformats.org/officeDocument/2006/relationships" id="256" r:id="Rbc5c384418b74db7"/>
    <p:sldId xmlns:r="http://schemas.openxmlformats.org/officeDocument/2006/relationships" id="257" r:id="R05c5f45189044d0b"/>
    <p:sldId xmlns:r="http://schemas.openxmlformats.org/officeDocument/2006/relationships" id="258" r:id="R75119f7976794c6d"/>
    <p:sldId xmlns:r="http://schemas.openxmlformats.org/officeDocument/2006/relationships" id="259" r:id="R58a50c27419f4cf8"/>
    <p:sldId xmlns:r="http://schemas.openxmlformats.org/officeDocument/2006/relationships" id="260" r:id="Re6366842bac74e54"/>
    <p:sldId xmlns:r="http://schemas.openxmlformats.org/officeDocument/2006/relationships" id="261" r:id="R5f145e6ef0e4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c7697135a4e72" /><Relationship Type="http://schemas.openxmlformats.org/officeDocument/2006/relationships/slide" Target="/ppt/slides/slide1.xml" Id="Rbc5c384418b74db7" /><Relationship Type="http://schemas.openxmlformats.org/officeDocument/2006/relationships/slide" Target="/ppt/slides/slide2.xml" Id="R05c5f45189044d0b" /><Relationship Type="http://schemas.openxmlformats.org/officeDocument/2006/relationships/slide" Target="/ppt/slides/slide3.xml" Id="R75119f7976794c6d" /><Relationship Type="http://schemas.openxmlformats.org/officeDocument/2006/relationships/slide" Target="/ppt/slides/slide4.xml" Id="R58a50c27419f4cf8" /><Relationship Type="http://schemas.openxmlformats.org/officeDocument/2006/relationships/slide" Target="/ppt/slides/slide5.xml" Id="Re6366842bac74e54" /><Relationship Type="http://schemas.openxmlformats.org/officeDocument/2006/relationships/slide" Target="/ppt/slides/slide6.xml" Id="R5f145e6ef0e4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6e0198010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7a0d855c64787" /><Relationship Type="http://schemas.openxmlformats.org/officeDocument/2006/relationships/theme" Target="/ppt/slideMasters/theme/theme1.xml" Id="R97ea9ea5068f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7a0d855c6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d560becb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1fa507b2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3a2266f5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b3d6459a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11ead137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86f1cc69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