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12b7429d854a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ee255f3bef4d69"/>
  </p:sldMasterIdLst>
  <p:sldIdLst>
    <p:sldId xmlns:r="http://schemas.openxmlformats.org/officeDocument/2006/relationships" id="256" r:id="R1777a47f29064646"/>
    <p:sldId xmlns:r="http://schemas.openxmlformats.org/officeDocument/2006/relationships" id="257" r:id="Rbc84705740214394"/>
    <p:sldId xmlns:r="http://schemas.openxmlformats.org/officeDocument/2006/relationships" id="258" r:id="R89ec258627c84a0b"/>
    <p:sldId xmlns:r="http://schemas.openxmlformats.org/officeDocument/2006/relationships" id="259" r:id="R6c4df49d1f0541e1"/>
    <p:sldId xmlns:r="http://schemas.openxmlformats.org/officeDocument/2006/relationships" id="260" r:id="R857c7deb755744ed"/>
    <p:sldId xmlns:r="http://schemas.openxmlformats.org/officeDocument/2006/relationships" id="261" r:id="Refd8010e316c4ff1"/>
    <p:sldId xmlns:r="http://schemas.openxmlformats.org/officeDocument/2006/relationships" id="262" r:id="R5133187e02314e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e255f3bef4d69" /><Relationship Type="http://schemas.openxmlformats.org/officeDocument/2006/relationships/slide" Target="/ppt/slides/slide1.xml" Id="R1777a47f29064646" /><Relationship Type="http://schemas.openxmlformats.org/officeDocument/2006/relationships/slide" Target="/ppt/slides/slide2.xml" Id="Rbc84705740214394" /><Relationship Type="http://schemas.openxmlformats.org/officeDocument/2006/relationships/slide" Target="/ppt/slides/slide3.xml" Id="R89ec258627c84a0b" /><Relationship Type="http://schemas.openxmlformats.org/officeDocument/2006/relationships/slide" Target="/ppt/slides/slide4.xml" Id="R6c4df49d1f0541e1" /><Relationship Type="http://schemas.openxmlformats.org/officeDocument/2006/relationships/slide" Target="/ppt/slides/slide5.xml" Id="R857c7deb755744ed" /><Relationship Type="http://schemas.openxmlformats.org/officeDocument/2006/relationships/slide" Target="/ppt/slides/slide6.xml" Id="Refd8010e316c4ff1" /><Relationship Type="http://schemas.openxmlformats.org/officeDocument/2006/relationships/slide" Target="/ppt/slides/slide7.xml" Id="R5133187e02314e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c8b59a6e9649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bedbf70b64a31" /><Relationship Type="http://schemas.openxmlformats.org/officeDocument/2006/relationships/theme" Target="/ppt/slideMasters/theme/theme1.xml" Id="R30cba8b0548748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bbedbf70b64a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d7864251e42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df949d7484a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c6265c6204f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27cc24ee04f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24f517dc24d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ddce3e56e41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4c01635384d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548 320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311 225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322 287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447 192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EOB CONSULTING AS  –  90,9 %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FJØRSTAD RUNE GEIR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921 369 743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EGN EIENDOM AS</a:t>
            </a:r>
          </a:p>
        </p:txBody>
      </p:sp>
    </p:spTree>
  </p:cSld>
  <p:clrMapOvr>
    <a:masterClrMapping xmlns:a="http://schemas.openxmlformats.org/drawingml/2006/main"/>
  </p:clrMapOvr>
</p:sld>
</file>