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ffd331b995488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74a04c3240a47d7"/>
  </p:sldMasterIdLst>
  <p:sldIdLst>
    <p:sldId xmlns:r="http://schemas.openxmlformats.org/officeDocument/2006/relationships" id="256" r:id="R618dc17a99104eb1"/>
    <p:sldId xmlns:r="http://schemas.openxmlformats.org/officeDocument/2006/relationships" id="257" r:id="R1acdb25e2ed54ac8"/>
    <p:sldId xmlns:r="http://schemas.openxmlformats.org/officeDocument/2006/relationships" id="258" r:id="Rea64ef3eec6c4b4a"/>
    <p:sldId xmlns:r="http://schemas.openxmlformats.org/officeDocument/2006/relationships" id="259" r:id="R0d86d47d3421414e"/>
    <p:sldId xmlns:r="http://schemas.openxmlformats.org/officeDocument/2006/relationships" id="260" r:id="Re575055f1a23467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4a04c3240a47d7" /><Relationship Type="http://schemas.openxmlformats.org/officeDocument/2006/relationships/slide" Target="/ppt/slides/slide1.xml" Id="R618dc17a99104eb1" /><Relationship Type="http://schemas.openxmlformats.org/officeDocument/2006/relationships/slide" Target="/ppt/slides/slide2.xml" Id="R1acdb25e2ed54ac8" /><Relationship Type="http://schemas.openxmlformats.org/officeDocument/2006/relationships/slide" Target="/ppt/slides/slide3.xml" Id="Rea64ef3eec6c4b4a" /><Relationship Type="http://schemas.openxmlformats.org/officeDocument/2006/relationships/slide" Target="/ppt/slides/slide4.xml" Id="R0d86d47d3421414e" /><Relationship Type="http://schemas.openxmlformats.org/officeDocument/2006/relationships/slide" Target="/ppt/slides/slide5.xml" Id="Re575055f1a23467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f3276cdb874ae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3b5a80982d4d35" /><Relationship Type="http://schemas.openxmlformats.org/officeDocument/2006/relationships/theme" Target="/ppt/slideMasters/theme/theme1.xml" Id="Re80185b8b5e6453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c3b5a80982d4d3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77d8fcaf1649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2cf1846b2b407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8fd08abe7140c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6b3263187340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7b3df589c44b9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SENJA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SENJA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SENJA KOMMUNE ble etablert [år] og holder til i Finnsnes.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SENJA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SENJA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SENJA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Rådhusveien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9300 Finnsnes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post@senja.kommune.no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921 369 417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SENJA KOMMUNE</a:t>
            </a:r>
          </a:p>
        </p:txBody>
      </p:sp>
    </p:spTree>
  </p:cSld>
  <p:clrMapOvr>
    <a:masterClrMapping xmlns:a="http://schemas.openxmlformats.org/drawingml/2006/main"/>
  </p:clrMapOvr>
</p:sld>
</file>