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9c8cd94404f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e180fa3ec74a2e"/>
  </p:sldMasterIdLst>
  <p:sldIdLst>
    <p:sldId xmlns:r="http://schemas.openxmlformats.org/officeDocument/2006/relationships" id="256" r:id="R24e4d140e3984398"/>
    <p:sldId xmlns:r="http://schemas.openxmlformats.org/officeDocument/2006/relationships" id="257" r:id="R50d56759005a4b1a"/>
    <p:sldId xmlns:r="http://schemas.openxmlformats.org/officeDocument/2006/relationships" id="258" r:id="R083aef05157840d5"/>
    <p:sldId xmlns:r="http://schemas.openxmlformats.org/officeDocument/2006/relationships" id="259" r:id="Rdcfd53e7bce04aaf"/>
    <p:sldId xmlns:r="http://schemas.openxmlformats.org/officeDocument/2006/relationships" id="260" r:id="R3084d42d6835441f"/>
    <p:sldId xmlns:r="http://schemas.openxmlformats.org/officeDocument/2006/relationships" id="261" r:id="R801a12392a79459a"/>
    <p:sldId xmlns:r="http://schemas.openxmlformats.org/officeDocument/2006/relationships" id="262" r:id="R70f7c16b7e28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180fa3ec74a2e" /><Relationship Type="http://schemas.openxmlformats.org/officeDocument/2006/relationships/slide" Target="/ppt/slides/slide1.xml" Id="R24e4d140e3984398" /><Relationship Type="http://schemas.openxmlformats.org/officeDocument/2006/relationships/slide" Target="/ppt/slides/slide2.xml" Id="R50d56759005a4b1a" /><Relationship Type="http://schemas.openxmlformats.org/officeDocument/2006/relationships/slide" Target="/ppt/slides/slide3.xml" Id="R083aef05157840d5" /><Relationship Type="http://schemas.openxmlformats.org/officeDocument/2006/relationships/slide" Target="/ppt/slides/slide4.xml" Id="Rdcfd53e7bce04aaf" /><Relationship Type="http://schemas.openxmlformats.org/officeDocument/2006/relationships/slide" Target="/ppt/slides/slide5.xml" Id="R3084d42d6835441f" /><Relationship Type="http://schemas.openxmlformats.org/officeDocument/2006/relationships/slide" Target="/ppt/slides/slide6.xml" Id="R801a12392a79459a" /><Relationship Type="http://schemas.openxmlformats.org/officeDocument/2006/relationships/slide" Target="/ppt/slides/slide7.xml" Id="R70f7c16b7e28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9e3e088b4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d0b1663ff4197" /><Relationship Type="http://schemas.openxmlformats.org/officeDocument/2006/relationships/theme" Target="/ppt/slideMasters/theme/theme1.xml" Id="R3ef2084caa99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d0b1663ff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0a5b52f9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7c77654a6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b6e590867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477a22ff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1f9ab9d54f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60dc232bb4a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4c5f582d4a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NSØ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NSØ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ØSTBYE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921 369 042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NSØ HOLDING AS</a:t>
            </a:r>
          </a:p>
        </p:txBody>
      </p:sp>
    </p:spTree>
  </p:cSld>
  <p:clrMapOvr>
    <a:masterClrMapping xmlns:a="http://schemas.openxmlformats.org/drawingml/2006/main"/>
  </p:clrMapOvr>
</p:sld>
</file>