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f511724ec04a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d257c7987d4394"/>
  </p:sldMasterIdLst>
  <p:sldIdLst>
    <p:sldId xmlns:r="http://schemas.openxmlformats.org/officeDocument/2006/relationships" id="256" r:id="R020e95fce8bc4ccd"/>
    <p:sldId xmlns:r="http://schemas.openxmlformats.org/officeDocument/2006/relationships" id="257" r:id="Rc04d639bb41a4e2a"/>
    <p:sldId xmlns:r="http://schemas.openxmlformats.org/officeDocument/2006/relationships" id="258" r:id="Rf66ab076e7d742d3"/>
    <p:sldId xmlns:r="http://schemas.openxmlformats.org/officeDocument/2006/relationships" id="259" r:id="R61e161aad3ce4e1e"/>
    <p:sldId xmlns:r="http://schemas.openxmlformats.org/officeDocument/2006/relationships" id="260" r:id="R02922632193047e8"/>
    <p:sldId xmlns:r="http://schemas.openxmlformats.org/officeDocument/2006/relationships" id="261" r:id="Rf70b3bc6a83849ce"/>
    <p:sldId xmlns:r="http://schemas.openxmlformats.org/officeDocument/2006/relationships" id="262" r:id="Rbb10dbdebf6045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d257c7987d4394" /><Relationship Type="http://schemas.openxmlformats.org/officeDocument/2006/relationships/slide" Target="/ppt/slides/slide1.xml" Id="R020e95fce8bc4ccd" /><Relationship Type="http://schemas.openxmlformats.org/officeDocument/2006/relationships/slide" Target="/ppt/slides/slide2.xml" Id="Rc04d639bb41a4e2a" /><Relationship Type="http://schemas.openxmlformats.org/officeDocument/2006/relationships/slide" Target="/ppt/slides/slide3.xml" Id="Rf66ab076e7d742d3" /><Relationship Type="http://schemas.openxmlformats.org/officeDocument/2006/relationships/slide" Target="/ppt/slides/slide4.xml" Id="R61e161aad3ce4e1e" /><Relationship Type="http://schemas.openxmlformats.org/officeDocument/2006/relationships/slide" Target="/ppt/slides/slide5.xml" Id="R02922632193047e8" /><Relationship Type="http://schemas.openxmlformats.org/officeDocument/2006/relationships/slide" Target="/ppt/slides/slide6.xml" Id="Rf70b3bc6a83849ce" /><Relationship Type="http://schemas.openxmlformats.org/officeDocument/2006/relationships/slide" Target="/ppt/slides/slide7.xml" Id="Rbb10dbdebf6045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1a0b73834545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53ec05b6940a3" /><Relationship Type="http://schemas.openxmlformats.org/officeDocument/2006/relationships/theme" Target="/ppt/slideMasters/theme/theme1.xml" Id="Rf04940263f1042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b53ec05b6940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5f210292d45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e4971463740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f532d89da49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96501952746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918a01fe344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db078b87045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940fd352844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 HOLDINGS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OREKÅSA ROAR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OREKÅSA SONDRE BECK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921 368 623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 HOLDINGS AS</a:t>
            </a:r>
          </a:p>
        </p:txBody>
      </p:sp>
    </p:spTree>
  </p:cSld>
  <p:clrMapOvr>
    <a:masterClrMapping xmlns:a="http://schemas.openxmlformats.org/drawingml/2006/main"/>
  </p:clrMapOvr>
</p:sld>
</file>