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b8550fcedc4b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152feb48144c24"/>
  </p:sldMasterIdLst>
  <p:sldIdLst>
    <p:sldId xmlns:r="http://schemas.openxmlformats.org/officeDocument/2006/relationships" id="256" r:id="R2981b437d3b44899"/>
    <p:sldId xmlns:r="http://schemas.openxmlformats.org/officeDocument/2006/relationships" id="257" r:id="Rd4e180931da74326"/>
    <p:sldId xmlns:r="http://schemas.openxmlformats.org/officeDocument/2006/relationships" id="258" r:id="Rce4ac01edece426d"/>
    <p:sldId xmlns:r="http://schemas.openxmlformats.org/officeDocument/2006/relationships" id="259" r:id="R5669297453084515"/>
    <p:sldId xmlns:r="http://schemas.openxmlformats.org/officeDocument/2006/relationships" id="260" r:id="Re988b1f3be6049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52feb48144c24" /><Relationship Type="http://schemas.openxmlformats.org/officeDocument/2006/relationships/slide" Target="/ppt/slides/slide1.xml" Id="R2981b437d3b44899" /><Relationship Type="http://schemas.openxmlformats.org/officeDocument/2006/relationships/slide" Target="/ppt/slides/slide2.xml" Id="Rd4e180931da74326" /><Relationship Type="http://schemas.openxmlformats.org/officeDocument/2006/relationships/slide" Target="/ppt/slides/slide3.xml" Id="Rce4ac01edece426d" /><Relationship Type="http://schemas.openxmlformats.org/officeDocument/2006/relationships/slide" Target="/ppt/slides/slide4.xml" Id="R5669297453084515" /><Relationship Type="http://schemas.openxmlformats.org/officeDocument/2006/relationships/slide" Target="/ppt/slides/slide5.xml" Id="Re988b1f3be6049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0803fdabf4e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60cba37e74903" /><Relationship Type="http://schemas.openxmlformats.org/officeDocument/2006/relationships/theme" Target="/ppt/slideMasters/theme/theme1.xml" Id="R646306f080d448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e60cba37e749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f824f39e540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909b196a543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5fec5fd6e46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b1119682a4b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859ce979b4f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 DESIGN TROJANOWSKI TOMASZ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 DESIGN TROJANOWSKI TOMASZ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 DESIGN TROJANOWSKI TOMASZ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 DESIGN TROJANOWSKI TOMASZ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 DESIGN TROJANOWSKI TOMASZ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 DESIGN TROJANOWSKI TOMASZ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Lyngnesveien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921 368 259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 DESIGN TROJANOWSKI TOMASZ</a:t>
            </a:r>
          </a:p>
        </p:txBody>
      </p:sp>
    </p:spTree>
  </p:cSld>
  <p:clrMapOvr>
    <a:masterClrMapping xmlns:a="http://schemas.openxmlformats.org/drawingml/2006/main"/>
  </p:clrMapOvr>
</p:sld>
</file>