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9e4e8fe2814c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bb9692f7e94a09"/>
  </p:sldMasterIdLst>
  <p:sldIdLst>
    <p:sldId xmlns:r="http://schemas.openxmlformats.org/officeDocument/2006/relationships" id="256" r:id="R357027fbc4594ba0"/>
    <p:sldId xmlns:r="http://schemas.openxmlformats.org/officeDocument/2006/relationships" id="257" r:id="R1fe8a70f012c4255"/>
    <p:sldId xmlns:r="http://schemas.openxmlformats.org/officeDocument/2006/relationships" id="258" r:id="R8d6ec520b9144cb2"/>
    <p:sldId xmlns:r="http://schemas.openxmlformats.org/officeDocument/2006/relationships" id="259" r:id="R9dc418015a9046f8"/>
    <p:sldId xmlns:r="http://schemas.openxmlformats.org/officeDocument/2006/relationships" id="260" r:id="R9073659d8c544cd6"/>
    <p:sldId xmlns:r="http://schemas.openxmlformats.org/officeDocument/2006/relationships" id="261" r:id="R5cf03ec17b5f4022"/>
    <p:sldId xmlns:r="http://schemas.openxmlformats.org/officeDocument/2006/relationships" id="262" r:id="R2f57a9e445e94d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b9692f7e94a09" /><Relationship Type="http://schemas.openxmlformats.org/officeDocument/2006/relationships/slide" Target="/ppt/slides/slide1.xml" Id="R357027fbc4594ba0" /><Relationship Type="http://schemas.openxmlformats.org/officeDocument/2006/relationships/slide" Target="/ppt/slides/slide2.xml" Id="R1fe8a70f012c4255" /><Relationship Type="http://schemas.openxmlformats.org/officeDocument/2006/relationships/slide" Target="/ppt/slides/slide3.xml" Id="R8d6ec520b9144cb2" /><Relationship Type="http://schemas.openxmlformats.org/officeDocument/2006/relationships/slide" Target="/ppt/slides/slide4.xml" Id="R9dc418015a9046f8" /><Relationship Type="http://schemas.openxmlformats.org/officeDocument/2006/relationships/slide" Target="/ppt/slides/slide5.xml" Id="R9073659d8c544cd6" /><Relationship Type="http://schemas.openxmlformats.org/officeDocument/2006/relationships/slide" Target="/ppt/slides/slide6.xml" Id="R5cf03ec17b5f4022" /><Relationship Type="http://schemas.openxmlformats.org/officeDocument/2006/relationships/slide" Target="/ppt/slides/slide7.xml" Id="R2f57a9e445e94d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48664932149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6f061aa6a4d23" /><Relationship Type="http://schemas.openxmlformats.org/officeDocument/2006/relationships/theme" Target="/ppt/slideMasters/theme/theme1.xml" Id="R4c71de1ef3a94a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76f061aa6a4d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580701c4640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9193daae643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cca01668a43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0d7821b3948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23ff34ed4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f5d628c0f44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f58bba3a143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FUGAS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37 168 014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200 077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15 904 440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HAGFORS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ELIASSEN FRODE IDAR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921 366 035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FUGAS AS</a:t>
            </a:r>
          </a:p>
        </p:txBody>
      </p:sp>
    </p:spTree>
  </p:cSld>
  <p:clrMapOvr>
    <a:masterClrMapping xmlns:a="http://schemas.openxmlformats.org/drawingml/2006/main"/>
  </p:clrMapOvr>
</p:sld>
</file>