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0b9b7689894d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92a4051d294c80"/>
  </p:sldMasterIdLst>
  <p:sldIdLst>
    <p:sldId xmlns:r="http://schemas.openxmlformats.org/officeDocument/2006/relationships" id="256" r:id="Re97f006938754dc0"/>
    <p:sldId xmlns:r="http://schemas.openxmlformats.org/officeDocument/2006/relationships" id="257" r:id="Rf00af76771e54520"/>
    <p:sldId xmlns:r="http://schemas.openxmlformats.org/officeDocument/2006/relationships" id="258" r:id="R7b629bb2f5294b9e"/>
    <p:sldId xmlns:r="http://schemas.openxmlformats.org/officeDocument/2006/relationships" id="259" r:id="R648cd4ceaa2d43c5"/>
    <p:sldId xmlns:r="http://schemas.openxmlformats.org/officeDocument/2006/relationships" id="260" r:id="Rccb759ff7f204e80"/>
    <p:sldId xmlns:r="http://schemas.openxmlformats.org/officeDocument/2006/relationships" id="261" r:id="R78476bfae44c4991"/>
    <p:sldId xmlns:r="http://schemas.openxmlformats.org/officeDocument/2006/relationships" id="262" r:id="R52ece9ff571240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2a4051d294c80" /><Relationship Type="http://schemas.openxmlformats.org/officeDocument/2006/relationships/slide" Target="/ppt/slides/slide1.xml" Id="Re97f006938754dc0" /><Relationship Type="http://schemas.openxmlformats.org/officeDocument/2006/relationships/slide" Target="/ppt/slides/slide2.xml" Id="Rf00af76771e54520" /><Relationship Type="http://schemas.openxmlformats.org/officeDocument/2006/relationships/slide" Target="/ppt/slides/slide3.xml" Id="R7b629bb2f5294b9e" /><Relationship Type="http://schemas.openxmlformats.org/officeDocument/2006/relationships/slide" Target="/ppt/slides/slide4.xml" Id="R648cd4ceaa2d43c5" /><Relationship Type="http://schemas.openxmlformats.org/officeDocument/2006/relationships/slide" Target="/ppt/slides/slide5.xml" Id="Rccb759ff7f204e80" /><Relationship Type="http://schemas.openxmlformats.org/officeDocument/2006/relationships/slide" Target="/ppt/slides/slide6.xml" Id="R78476bfae44c4991" /><Relationship Type="http://schemas.openxmlformats.org/officeDocument/2006/relationships/slide" Target="/ppt/slides/slide7.xml" Id="R52ece9ff571240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33c61b8b543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cff60eed541ba" /><Relationship Type="http://schemas.openxmlformats.org/officeDocument/2006/relationships/theme" Target="/ppt/slideMasters/theme/theme1.xml" Id="R755e30cf04cd47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0cff60eed541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95ddea44b40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a333ec68b49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85c1737374b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3407dc1384e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ed0979d6a46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f4b9d9e2b4f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d19ab6cb24e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FUGAS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FUGAS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31 726 102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−6 323 947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−6 946 855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−6 501 052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8 729 704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HAGFORS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921 366 035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FUGAS AS</a:t>
            </a:r>
          </a:p>
        </p:txBody>
      </p:sp>
    </p:spTree>
  </p:cSld>
  <p:clrMapOvr>
    <a:masterClrMapping xmlns:a="http://schemas.openxmlformats.org/drawingml/2006/main"/>
  </p:clrMapOvr>
</p:sld>
</file>