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351d5bf3f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d362b8f5484501"/>
  </p:sldMasterIdLst>
  <p:sldIdLst>
    <p:sldId xmlns:r="http://schemas.openxmlformats.org/officeDocument/2006/relationships" id="256" r:id="R119d1e3f39ab4af1"/>
    <p:sldId xmlns:r="http://schemas.openxmlformats.org/officeDocument/2006/relationships" id="257" r:id="R97f26377983943c0"/>
    <p:sldId xmlns:r="http://schemas.openxmlformats.org/officeDocument/2006/relationships" id="258" r:id="R8fa539cf7aaf4909"/>
    <p:sldId xmlns:r="http://schemas.openxmlformats.org/officeDocument/2006/relationships" id="259" r:id="R33d824f3be754bb4"/>
    <p:sldId xmlns:r="http://schemas.openxmlformats.org/officeDocument/2006/relationships" id="260" r:id="R8e14094a9f504e4a"/>
    <p:sldId xmlns:r="http://schemas.openxmlformats.org/officeDocument/2006/relationships" id="261" r:id="Rda2b294ecbf749fb"/>
    <p:sldId xmlns:r="http://schemas.openxmlformats.org/officeDocument/2006/relationships" id="262" r:id="R5fc46ff8bcfb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362b8f5484501" /><Relationship Type="http://schemas.openxmlformats.org/officeDocument/2006/relationships/slide" Target="/ppt/slides/slide1.xml" Id="R119d1e3f39ab4af1" /><Relationship Type="http://schemas.openxmlformats.org/officeDocument/2006/relationships/slide" Target="/ppt/slides/slide2.xml" Id="R97f26377983943c0" /><Relationship Type="http://schemas.openxmlformats.org/officeDocument/2006/relationships/slide" Target="/ppt/slides/slide3.xml" Id="R8fa539cf7aaf4909" /><Relationship Type="http://schemas.openxmlformats.org/officeDocument/2006/relationships/slide" Target="/ppt/slides/slide4.xml" Id="R33d824f3be754bb4" /><Relationship Type="http://schemas.openxmlformats.org/officeDocument/2006/relationships/slide" Target="/ppt/slides/slide5.xml" Id="R8e14094a9f504e4a" /><Relationship Type="http://schemas.openxmlformats.org/officeDocument/2006/relationships/slide" Target="/ppt/slides/slide6.xml" Id="Rda2b294ecbf749fb" /><Relationship Type="http://schemas.openxmlformats.org/officeDocument/2006/relationships/slide" Target="/ppt/slides/slide7.xml" Id="R5fc46ff8bcfb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fd14fe3484a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6e95e0b9a4cb5" /><Relationship Type="http://schemas.openxmlformats.org/officeDocument/2006/relationships/theme" Target="/ppt/slideMasters/theme/theme1.xml" Id="R35fd52ee390f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6e95e0b9a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8886315646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e9fd81927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fb8290fd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8b86c3f49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f04cd9956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ade10dd5a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8d8082c5a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GEMAMO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GEMAMO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RASTAD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Bjartveien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GEMAMO HOLDING AS</a:t>
            </a:r>
          </a:p>
        </p:txBody>
      </p:sp>
    </p:spTree>
  </p:cSld>
  <p:clrMapOvr>
    <a:masterClrMapping xmlns:a="http://schemas.openxmlformats.org/drawingml/2006/main"/>
  </p:clrMapOvr>
</p:sld>
</file>