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8e574a57f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465b35c9841d0"/>
  </p:sldMasterIdLst>
  <p:sldIdLst>
    <p:sldId xmlns:r="http://schemas.openxmlformats.org/officeDocument/2006/relationships" id="256" r:id="Rf03ea08454ba4652"/>
    <p:sldId xmlns:r="http://schemas.openxmlformats.org/officeDocument/2006/relationships" id="257" r:id="R146d9343233c4f55"/>
    <p:sldId xmlns:r="http://schemas.openxmlformats.org/officeDocument/2006/relationships" id="258" r:id="R25d56afd83d744c4"/>
    <p:sldId xmlns:r="http://schemas.openxmlformats.org/officeDocument/2006/relationships" id="259" r:id="R039fd17ea35641f9"/>
    <p:sldId xmlns:r="http://schemas.openxmlformats.org/officeDocument/2006/relationships" id="260" r:id="R4ecab38475c94978"/>
    <p:sldId xmlns:r="http://schemas.openxmlformats.org/officeDocument/2006/relationships" id="261" r:id="Rb57293cbc42841cc"/>
    <p:sldId xmlns:r="http://schemas.openxmlformats.org/officeDocument/2006/relationships" id="262" r:id="R4e24d731e620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465b35c9841d0" /><Relationship Type="http://schemas.openxmlformats.org/officeDocument/2006/relationships/slide" Target="/ppt/slides/slide1.xml" Id="Rf03ea08454ba4652" /><Relationship Type="http://schemas.openxmlformats.org/officeDocument/2006/relationships/slide" Target="/ppt/slides/slide2.xml" Id="R146d9343233c4f55" /><Relationship Type="http://schemas.openxmlformats.org/officeDocument/2006/relationships/slide" Target="/ppt/slides/slide3.xml" Id="R25d56afd83d744c4" /><Relationship Type="http://schemas.openxmlformats.org/officeDocument/2006/relationships/slide" Target="/ppt/slides/slide4.xml" Id="R039fd17ea35641f9" /><Relationship Type="http://schemas.openxmlformats.org/officeDocument/2006/relationships/slide" Target="/ppt/slides/slide5.xml" Id="R4ecab38475c94978" /><Relationship Type="http://schemas.openxmlformats.org/officeDocument/2006/relationships/slide" Target="/ppt/slides/slide6.xml" Id="Rb57293cbc42841cc" /><Relationship Type="http://schemas.openxmlformats.org/officeDocument/2006/relationships/slide" Target="/ppt/slides/slide7.xml" Id="R4e24d731e620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5f9bf1d01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bae988364ba5" /><Relationship Type="http://schemas.openxmlformats.org/officeDocument/2006/relationships/theme" Target="/ppt/slideMasters/theme/theme1.xml" Id="R437ebedb99e6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c1bae98836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b9eb2ce1c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4a49c5dc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95c979453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7645303c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e85158052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3bd9229904d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d7b3810e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74 395 422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34 666 412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685 696 677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734 478 002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KANUDA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RIKELOFTET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II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Markegata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