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014db1d3b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a58fe747b4eb7"/>
  </p:sldMasterIdLst>
  <p:sldIdLst>
    <p:sldId xmlns:r="http://schemas.openxmlformats.org/officeDocument/2006/relationships" id="256" r:id="Rb20d411e643c489f"/>
    <p:sldId xmlns:r="http://schemas.openxmlformats.org/officeDocument/2006/relationships" id="257" r:id="R547bc1a9389f46c4"/>
    <p:sldId xmlns:r="http://schemas.openxmlformats.org/officeDocument/2006/relationships" id="258" r:id="R1aac306655164617"/>
    <p:sldId xmlns:r="http://schemas.openxmlformats.org/officeDocument/2006/relationships" id="259" r:id="Rf9150e92f55e4d82"/>
    <p:sldId xmlns:r="http://schemas.openxmlformats.org/officeDocument/2006/relationships" id="260" r:id="Rd64f46bfe5ec44e9"/>
    <p:sldId xmlns:r="http://schemas.openxmlformats.org/officeDocument/2006/relationships" id="261" r:id="R3055757feb33489d"/>
    <p:sldId xmlns:r="http://schemas.openxmlformats.org/officeDocument/2006/relationships" id="262" r:id="Rb577585241ac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a58fe747b4eb7" /><Relationship Type="http://schemas.openxmlformats.org/officeDocument/2006/relationships/slide" Target="/ppt/slides/slide1.xml" Id="Rb20d411e643c489f" /><Relationship Type="http://schemas.openxmlformats.org/officeDocument/2006/relationships/slide" Target="/ppt/slides/slide2.xml" Id="R547bc1a9389f46c4" /><Relationship Type="http://schemas.openxmlformats.org/officeDocument/2006/relationships/slide" Target="/ppt/slides/slide3.xml" Id="R1aac306655164617" /><Relationship Type="http://schemas.openxmlformats.org/officeDocument/2006/relationships/slide" Target="/ppt/slides/slide4.xml" Id="Rf9150e92f55e4d82" /><Relationship Type="http://schemas.openxmlformats.org/officeDocument/2006/relationships/slide" Target="/ppt/slides/slide5.xml" Id="Rd64f46bfe5ec44e9" /><Relationship Type="http://schemas.openxmlformats.org/officeDocument/2006/relationships/slide" Target="/ppt/slides/slide6.xml" Id="R3055757feb33489d" /><Relationship Type="http://schemas.openxmlformats.org/officeDocument/2006/relationships/slide" Target="/ppt/slides/slide7.xml" Id="Rb577585241ac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22cae9a24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4f039903c4591" /><Relationship Type="http://schemas.openxmlformats.org/officeDocument/2006/relationships/theme" Target="/ppt/slideMasters/theme/theme1.xml" Id="R9efad5f09e5d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4f039903c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3d8cdaacb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a17c1ec79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831afbd2247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3445410f8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7af00985f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c8eafe73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2fa6f0a64e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