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98cbbd7ef74fc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8871c4cee54aea"/>
  </p:sldMasterIdLst>
  <p:sldIdLst>
    <p:sldId xmlns:r="http://schemas.openxmlformats.org/officeDocument/2006/relationships" id="256" r:id="R67262942c3ce4f9d"/>
    <p:sldId xmlns:r="http://schemas.openxmlformats.org/officeDocument/2006/relationships" id="257" r:id="R15f37ebc50c7408b"/>
    <p:sldId xmlns:r="http://schemas.openxmlformats.org/officeDocument/2006/relationships" id="258" r:id="R0143ee5165554ffc"/>
    <p:sldId xmlns:r="http://schemas.openxmlformats.org/officeDocument/2006/relationships" id="259" r:id="Rc102d8d14ba64bb4"/>
    <p:sldId xmlns:r="http://schemas.openxmlformats.org/officeDocument/2006/relationships" id="260" r:id="Raf164dd3d5b94d22"/>
    <p:sldId xmlns:r="http://schemas.openxmlformats.org/officeDocument/2006/relationships" id="261" r:id="Re26502326b9f4b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8871c4cee54aea" /><Relationship Type="http://schemas.openxmlformats.org/officeDocument/2006/relationships/slide" Target="/ppt/slides/slide1.xml" Id="R67262942c3ce4f9d" /><Relationship Type="http://schemas.openxmlformats.org/officeDocument/2006/relationships/slide" Target="/ppt/slides/slide2.xml" Id="R15f37ebc50c7408b" /><Relationship Type="http://schemas.openxmlformats.org/officeDocument/2006/relationships/slide" Target="/ppt/slides/slide3.xml" Id="R0143ee5165554ffc" /><Relationship Type="http://schemas.openxmlformats.org/officeDocument/2006/relationships/slide" Target="/ppt/slides/slide4.xml" Id="Rc102d8d14ba64bb4" /><Relationship Type="http://schemas.openxmlformats.org/officeDocument/2006/relationships/slide" Target="/ppt/slides/slide5.xml" Id="Raf164dd3d5b94d22" /><Relationship Type="http://schemas.openxmlformats.org/officeDocument/2006/relationships/slide" Target="/ppt/slides/slide6.xml" Id="Re26502326b9f4b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dec643730a47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b5bd25b66d43ed" /><Relationship Type="http://schemas.openxmlformats.org/officeDocument/2006/relationships/theme" Target="/ppt/slideMasters/theme/theme1.xml" Id="R86a709eb13bc48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b5bd25b66d43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0ffd8838e34d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0bd6a907b44f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a10b35795949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e53ff547f544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8682a20b364dc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5ad48bf2dc41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SEMI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Markegata 63A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6900 Florø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921 365 713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