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219632498541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65dc8c64b7482d"/>
  </p:sldMasterIdLst>
  <p:sldIdLst>
    <p:sldId xmlns:r="http://schemas.openxmlformats.org/officeDocument/2006/relationships" id="256" r:id="R44daaee639e24700"/>
    <p:sldId xmlns:r="http://schemas.openxmlformats.org/officeDocument/2006/relationships" id="257" r:id="R9f1f1813f2d44668"/>
    <p:sldId xmlns:r="http://schemas.openxmlformats.org/officeDocument/2006/relationships" id="258" r:id="Rb017f1bbb75943ac"/>
    <p:sldId xmlns:r="http://schemas.openxmlformats.org/officeDocument/2006/relationships" id="259" r:id="R12686cfffc354d7a"/>
    <p:sldId xmlns:r="http://schemas.openxmlformats.org/officeDocument/2006/relationships" id="260" r:id="Rf4612e933cbe47be"/>
    <p:sldId xmlns:r="http://schemas.openxmlformats.org/officeDocument/2006/relationships" id="261" r:id="R1ec43e62163c4b6b"/>
    <p:sldId xmlns:r="http://schemas.openxmlformats.org/officeDocument/2006/relationships" id="262" r:id="R5b6856d83ae343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5dc8c64b7482d" /><Relationship Type="http://schemas.openxmlformats.org/officeDocument/2006/relationships/slide" Target="/ppt/slides/slide1.xml" Id="R44daaee639e24700" /><Relationship Type="http://schemas.openxmlformats.org/officeDocument/2006/relationships/slide" Target="/ppt/slides/slide2.xml" Id="R9f1f1813f2d44668" /><Relationship Type="http://schemas.openxmlformats.org/officeDocument/2006/relationships/slide" Target="/ppt/slides/slide3.xml" Id="Rb017f1bbb75943ac" /><Relationship Type="http://schemas.openxmlformats.org/officeDocument/2006/relationships/slide" Target="/ppt/slides/slide4.xml" Id="R12686cfffc354d7a" /><Relationship Type="http://schemas.openxmlformats.org/officeDocument/2006/relationships/slide" Target="/ppt/slides/slide5.xml" Id="Rf4612e933cbe47be" /><Relationship Type="http://schemas.openxmlformats.org/officeDocument/2006/relationships/slide" Target="/ppt/slides/slide6.xml" Id="R1ec43e62163c4b6b" /><Relationship Type="http://schemas.openxmlformats.org/officeDocument/2006/relationships/slide" Target="/ppt/slides/slide7.xml" Id="R5b6856d83ae343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4495e8c7874b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008f2ccf9445f" /><Relationship Type="http://schemas.openxmlformats.org/officeDocument/2006/relationships/theme" Target="/ppt/slideMasters/theme/theme1.xml" Id="R7cd2d950d96a49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e008f2ccf944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acca1267840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3cccdf1db4a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a2b77f51042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7ece0e7c640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f48f8943740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921ba7eb04b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ae1f82bbb4d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TEMPUSFUGIT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TEMPUSFUGIT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TEMPUSFUGIT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TEMPUSFUGIT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TEMPUSFUGIT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TEMPUSFUGIT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1 961 576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1 161 911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1 089 830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3 936 348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12 204 542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TEMPUSFUGIT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LANGAAS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 ARILD LANGAAS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TEMPUSFUGIT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Pareliusveien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921 365 284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TEMPUSFUGIT AS</a:t>
            </a:r>
          </a:p>
        </p:txBody>
      </p:sp>
    </p:spTree>
  </p:cSld>
  <p:clrMapOvr>
    <a:masterClrMapping xmlns:a="http://schemas.openxmlformats.org/drawingml/2006/main"/>
  </p:clrMapOvr>
</p:sld>
</file>