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7a1436011541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4b2ac72b5340c4"/>
  </p:sldMasterIdLst>
  <p:sldIdLst>
    <p:sldId xmlns:r="http://schemas.openxmlformats.org/officeDocument/2006/relationships" id="256" r:id="R8e578225363a42c6"/>
    <p:sldId xmlns:r="http://schemas.openxmlformats.org/officeDocument/2006/relationships" id="257" r:id="R80dc99f5c7b34b78"/>
    <p:sldId xmlns:r="http://schemas.openxmlformats.org/officeDocument/2006/relationships" id="258" r:id="Rdc39f10c21dd4b39"/>
    <p:sldId xmlns:r="http://schemas.openxmlformats.org/officeDocument/2006/relationships" id="259" r:id="R4cfee2b26cd0439f"/>
    <p:sldId xmlns:r="http://schemas.openxmlformats.org/officeDocument/2006/relationships" id="260" r:id="Ra6e5b821f9254364"/>
    <p:sldId xmlns:r="http://schemas.openxmlformats.org/officeDocument/2006/relationships" id="261" r:id="Ra939c7c215474a88"/>
    <p:sldId xmlns:r="http://schemas.openxmlformats.org/officeDocument/2006/relationships" id="262" r:id="Rf14d6a4661bc47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4b2ac72b5340c4" /><Relationship Type="http://schemas.openxmlformats.org/officeDocument/2006/relationships/slide" Target="/ppt/slides/slide1.xml" Id="R8e578225363a42c6" /><Relationship Type="http://schemas.openxmlformats.org/officeDocument/2006/relationships/slide" Target="/ppt/slides/slide2.xml" Id="R80dc99f5c7b34b78" /><Relationship Type="http://schemas.openxmlformats.org/officeDocument/2006/relationships/slide" Target="/ppt/slides/slide3.xml" Id="Rdc39f10c21dd4b39" /><Relationship Type="http://schemas.openxmlformats.org/officeDocument/2006/relationships/slide" Target="/ppt/slides/slide4.xml" Id="R4cfee2b26cd0439f" /><Relationship Type="http://schemas.openxmlformats.org/officeDocument/2006/relationships/slide" Target="/ppt/slides/slide5.xml" Id="Ra6e5b821f9254364" /><Relationship Type="http://schemas.openxmlformats.org/officeDocument/2006/relationships/slide" Target="/ppt/slides/slide6.xml" Id="Ra939c7c215474a88" /><Relationship Type="http://schemas.openxmlformats.org/officeDocument/2006/relationships/slide" Target="/ppt/slides/slide7.xml" Id="Rf14d6a4661bc47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9501cbd5174c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ff9a8ebf0b4191" /><Relationship Type="http://schemas.openxmlformats.org/officeDocument/2006/relationships/theme" Target="/ppt/slideMasters/theme/theme1.xml" Id="Rafd91c4c62e84d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ff9a8ebf0b41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bc87c98db149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4765a64a5745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964b750e9c4c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62868633c4e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e882b497b046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93e947506044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042d2019784a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MS RØR OG KLIMA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 RØR OG KLIMA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MS RØR OG KLIMA AS ble etablert [år] og holder til i Maura.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 RØR OG KLIMA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 RØR OG KLIMA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 RØR OG KLIMA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491 888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153 089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135 133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250 632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335 823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 RØR OG KLIMA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SHARIATI MUTASIM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 RØR OG KLIMA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Ringtrostvegen 20A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2032 Maura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921 365 233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 RØR OG KLIMA AS</a:t>
            </a:r>
          </a:p>
        </p:txBody>
      </p:sp>
    </p:spTree>
  </p:cSld>
  <p:clrMapOvr>
    <a:masterClrMapping xmlns:a="http://schemas.openxmlformats.org/drawingml/2006/main"/>
  </p:clrMapOvr>
</p:sld>
</file>