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8f7e1292c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263ce177ab48b0"/>
  </p:sldMasterIdLst>
  <p:sldIdLst>
    <p:sldId xmlns:r="http://schemas.openxmlformats.org/officeDocument/2006/relationships" id="256" r:id="R0a63566626304b11"/>
    <p:sldId xmlns:r="http://schemas.openxmlformats.org/officeDocument/2006/relationships" id="257" r:id="Rd8d5b7fc08844a87"/>
    <p:sldId xmlns:r="http://schemas.openxmlformats.org/officeDocument/2006/relationships" id="258" r:id="Rd3f05222b24442c2"/>
    <p:sldId xmlns:r="http://schemas.openxmlformats.org/officeDocument/2006/relationships" id="259" r:id="R2926dbd03c2e4eb9"/>
    <p:sldId xmlns:r="http://schemas.openxmlformats.org/officeDocument/2006/relationships" id="260" r:id="Rdc8a079002484894"/>
    <p:sldId xmlns:r="http://schemas.openxmlformats.org/officeDocument/2006/relationships" id="261" r:id="Rc07c5f3d4fe3461a"/>
    <p:sldId xmlns:r="http://schemas.openxmlformats.org/officeDocument/2006/relationships" id="262" r:id="R3d4db423d27f4b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63ce177ab48b0" /><Relationship Type="http://schemas.openxmlformats.org/officeDocument/2006/relationships/slide" Target="/ppt/slides/slide1.xml" Id="R0a63566626304b11" /><Relationship Type="http://schemas.openxmlformats.org/officeDocument/2006/relationships/slide" Target="/ppt/slides/slide2.xml" Id="Rd8d5b7fc08844a87" /><Relationship Type="http://schemas.openxmlformats.org/officeDocument/2006/relationships/slide" Target="/ppt/slides/slide3.xml" Id="Rd3f05222b24442c2" /><Relationship Type="http://schemas.openxmlformats.org/officeDocument/2006/relationships/slide" Target="/ppt/slides/slide4.xml" Id="R2926dbd03c2e4eb9" /><Relationship Type="http://schemas.openxmlformats.org/officeDocument/2006/relationships/slide" Target="/ppt/slides/slide5.xml" Id="Rdc8a079002484894" /><Relationship Type="http://schemas.openxmlformats.org/officeDocument/2006/relationships/slide" Target="/ppt/slides/slide6.xml" Id="Rc07c5f3d4fe3461a" /><Relationship Type="http://schemas.openxmlformats.org/officeDocument/2006/relationships/slide" Target="/ppt/slides/slide7.xml" Id="R3d4db423d27f4b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67cec7b8a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465ed67ab4c58" /><Relationship Type="http://schemas.openxmlformats.org/officeDocument/2006/relationships/theme" Target="/ppt/slideMasters/theme/theme1.xml" Id="R6c11b80b7401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465ed67ab4c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b99f6790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6c89e8d3b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4122cad2c4c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e15d914de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42b5e66b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b9c79f6f8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7d5e02efb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MØBELRINGEN HAMAR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MØBELRINGEN HAMAR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23 907 858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7 603 995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GRIT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D.J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LUDVIX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Holabekkvegen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