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c2499b78ed49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ddd38a04fe4c99"/>
  </p:sldMasterIdLst>
  <p:sldIdLst>
    <p:sldId xmlns:r="http://schemas.openxmlformats.org/officeDocument/2006/relationships" id="256" r:id="R41df5a1cdc534a17"/>
    <p:sldId xmlns:r="http://schemas.openxmlformats.org/officeDocument/2006/relationships" id="257" r:id="R51afdeefd0424503"/>
    <p:sldId xmlns:r="http://schemas.openxmlformats.org/officeDocument/2006/relationships" id="258" r:id="R7e0e45dcd3ae491d"/>
    <p:sldId xmlns:r="http://schemas.openxmlformats.org/officeDocument/2006/relationships" id="259" r:id="R69ba3b3ea9c04aad"/>
    <p:sldId xmlns:r="http://schemas.openxmlformats.org/officeDocument/2006/relationships" id="260" r:id="R779bf29a92f643fe"/>
    <p:sldId xmlns:r="http://schemas.openxmlformats.org/officeDocument/2006/relationships" id="261" r:id="R3b8dc317644942dd"/>
    <p:sldId xmlns:r="http://schemas.openxmlformats.org/officeDocument/2006/relationships" id="262" r:id="R12ae1d153d3447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ddd38a04fe4c99" /><Relationship Type="http://schemas.openxmlformats.org/officeDocument/2006/relationships/slide" Target="/ppt/slides/slide1.xml" Id="R41df5a1cdc534a17" /><Relationship Type="http://schemas.openxmlformats.org/officeDocument/2006/relationships/slide" Target="/ppt/slides/slide2.xml" Id="R51afdeefd0424503" /><Relationship Type="http://schemas.openxmlformats.org/officeDocument/2006/relationships/slide" Target="/ppt/slides/slide3.xml" Id="R7e0e45dcd3ae491d" /><Relationship Type="http://schemas.openxmlformats.org/officeDocument/2006/relationships/slide" Target="/ppt/slides/slide4.xml" Id="R69ba3b3ea9c04aad" /><Relationship Type="http://schemas.openxmlformats.org/officeDocument/2006/relationships/slide" Target="/ppt/slides/slide5.xml" Id="R779bf29a92f643fe" /><Relationship Type="http://schemas.openxmlformats.org/officeDocument/2006/relationships/slide" Target="/ppt/slides/slide6.xml" Id="R3b8dc317644942dd" /><Relationship Type="http://schemas.openxmlformats.org/officeDocument/2006/relationships/slide" Target="/ppt/slides/slide7.xml" Id="R12ae1d153d3447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e8acb9e52542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db3d56e5e4342" /><Relationship Type="http://schemas.openxmlformats.org/officeDocument/2006/relationships/theme" Target="/ppt/slideMasters/theme/theme1.xml" Id="R0c192627a88a4d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bdb3d56e5e43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fce24248d4e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1e7ecc76f49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cb44ebbcf41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c9f30a22340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c07839ca648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890694db64f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04dff936043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DIG VESTFOLD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DIG VESTFOLD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9 444 272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−1 546 708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−1 432 708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5 034 697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13 939 277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&amp; K SANDNES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TROND EINAR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SMEDSRUD MASKIN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Hegdalveien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3261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921 359 721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