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27f09a926840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0e9e7634d947c5"/>
  </p:sldMasterIdLst>
  <p:sldIdLst>
    <p:sldId xmlns:r="http://schemas.openxmlformats.org/officeDocument/2006/relationships" id="256" r:id="Rfcb4288f3de1411a"/>
    <p:sldId xmlns:r="http://schemas.openxmlformats.org/officeDocument/2006/relationships" id="257" r:id="R534f915d33874230"/>
    <p:sldId xmlns:r="http://schemas.openxmlformats.org/officeDocument/2006/relationships" id="258" r:id="Rb9d65a2920a5400f"/>
    <p:sldId xmlns:r="http://schemas.openxmlformats.org/officeDocument/2006/relationships" id="259" r:id="R305cc223fb714d1b"/>
    <p:sldId xmlns:r="http://schemas.openxmlformats.org/officeDocument/2006/relationships" id="260" r:id="Reec6ad07914b4974"/>
    <p:sldId xmlns:r="http://schemas.openxmlformats.org/officeDocument/2006/relationships" id="261" r:id="R1fb61c881ee84bf5"/>
    <p:sldId xmlns:r="http://schemas.openxmlformats.org/officeDocument/2006/relationships" id="262" r:id="Rd3cc28dd0d8e4d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0e9e7634d947c5" /><Relationship Type="http://schemas.openxmlformats.org/officeDocument/2006/relationships/slide" Target="/ppt/slides/slide1.xml" Id="Rfcb4288f3de1411a" /><Relationship Type="http://schemas.openxmlformats.org/officeDocument/2006/relationships/slide" Target="/ppt/slides/slide2.xml" Id="R534f915d33874230" /><Relationship Type="http://schemas.openxmlformats.org/officeDocument/2006/relationships/slide" Target="/ppt/slides/slide3.xml" Id="Rb9d65a2920a5400f" /><Relationship Type="http://schemas.openxmlformats.org/officeDocument/2006/relationships/slide" Target="/ppt/slides/slide4.xml" Id="R305cc223fb714d1b" /><Relationship Type="http://schemas.openxmlformats.org/officeDocument/2006/relationships/slide" Target="/ppt/slides/slide5.xml" Id="Reec6ad07914b4974" /><Relationship Type="http://schemas.openxmlformats.org/officeDocument/2006/relationships/slide" Target="/ppt/slides/slide6.xml" Id="R1fb61c881ee84bf5" /><Relationship Type="http://schemas.openxmlformats.org/officeDocument/2006/relationships/slide" Target="/ppt/slides/slide7.xml" Id="Rd3cc28dd0d8e4d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9acdd8dc0641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cb13d8196431e" /><Relationship Type="http://schemas.openxmlformats.org/officeDocument/2006/relationships/theme" Target="/ppt/slideMasters/theme/theme1.xml" Id="Rf82df28d0efc43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5cb13d819643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20496880349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94d547e8540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462aaf0bf45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aa0cbba074b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cc877e5fb4e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d896544b34f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205a22d904e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 DIG VESTFOLD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DIG VESTFOLD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 DIG VESTFOLD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DIG VESTFOLD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DIG VESTFOLD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DIG VESTFOLD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9 444 272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−1 546 708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−1 432 708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5 034 697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13 939 277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DIG VESTFOLD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&amp; K SANDNES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DIG VESTFOLD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Hegdalveien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3261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921 359 721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DIG VESTFOLD AS</a:t>
            </a:r>
          </a:p>
        </p:txBody>
      </p:sp>
    </p:spTree>
  </p:cSld>
  <p:clrMapOvr>
    <a:masterClrMapping xmlns:a="http://schemas.openxmlformats.org/drawingml/2006/main"/>
  </p:clrMapOvr>
</p:sld>
</file>