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2eb086aaf384d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6606b9750774638"/>
  </p:sldMasterIdLst>
  <p:sldIdLst>
    <p:sldId xmlns:r="http://schemas.openxmlformats.org/officeDocument/2006/relationships" id="256" r:id="Rc50c1d4304244521"/>
    <p:sldId xmlns:r="http://schemas.openxmlformats.org/officeDocument/2006/relationships" id="257" r:id="R9a42857aee4a4e73"/>
    <p:sldId xmlns:r="http://schemas.openxmlformats.org/officeDocument/2006/relationships" id="258" r:id="R4bd5279d4c0f4336"/>
    <p:sldId xmlns:r="http://schemas.openxmlformats.org/officeDocument/2006/relationships" id="259" r:id="Ra4cdba8bb8104bda"/>
    <p:sldId xmlns:r="http://schemas.openxmlformats.org/officeDocument/2006/relationships" id="260" r:id="Ra035ae96951448ba"/>
    <p:sldId xmlns:r="http://schemas.openxmlformats.org/officeDocument/2006/relationships" id="261" r:id="Rf4877bad973f4b41"/>
    <p:sldId xmlns:r="http://schemas.openxmlformats.org/officeDocument/2006/relationships" id="262" r:id="Rb00608f4570a4cd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606b9750774638" /><Relationship Type="http://schemas.openxmlformats.org/officeDocument/2006/relationships/slide" Target="/ppt/slides/slide1.xml" Id="Rc50c1d4304244521" /><Relationship Type="http://schemas.openxmlformats.org/officeDocument/2006/relationships/slide" Target="/ppt/slides/slide2.xml" Id="R9a42857aee4a4e73" /><Relationship Type="http://schemas.openxmlformats.org/officeDocument/2006/relationships/slide" Target="/ppt/slides/slide3.xml" Id="R4bd5279d4c0f4336" /><Relationship Type="http://schemas.openxmlformats.org/officeDocument/2006/relationships/slide" Target="/ppt/slides/slide4.xml" Id="Ra4cdba8bb8104bda" /><Relationship Type="http://schemas.openxmlformats.org/officeDocument/2006/relationships/slide" Target="/ppt/slides/slide5.xml" Id="Ra035ae96951448ba" /><Relationship Type="http://schemas.openxmlformats.org/officeDocument/2006/relationships/slide" Target="/ppt/slides/slide6.xml" Id="Rf4877bad973f4b41" /><Relationship Type="http://schemas.openxmlformats.org/officeDocument/2006/relationships/slide" Target="/ppt/slides/slide7.xml" Id="Rb00608f4570a4cd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2389005bcf54e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328f57432949f4" /><Relationship Type="http://schemas.openxmlformats.org/officeDocument/2006/relationships/theme" Target="/ppt/slideMasters/theme/theme1.xml" Id="R76974fcd3b3547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3328f57432949f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7d1e3efb17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549f818f08450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6aba55a165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fca23ba5b423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d36732a0e8463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0f1b05399434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4ddfa5f79542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DINOMANT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DINOMANT AS ble etablert [år] og holder til i Åsgårdstrand.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−3 090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−8 505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1 860 758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RÅKNES JAN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Jahn Ekenæs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3179 Åsgårdstrand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921 352 271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DINOMANT AS</a:t>
            </a:r>
          </a:p>
        </p:txBody>
      </p:sp>
    </p:spTree>
  </p:cSld>
  <p:clrMapOvr>
    <a:masterClrMapping xmlns:a="http://schemas.openxmlformats.org/drawingml/2006/main"/>
  </p:clrMapOvr>
</p:sld>
</file>