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d065b4192b47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291673b8584f55"/>
  </p:sldMasterIdLst>
  <p:sldIdLst>
    <p:sldId xmlns:r="http://schemas.openxmlformats.org/officeDocument/2006/relationships" id="256" r:id="R3098466a063e43d0"/>
    <p:sldId xmlns:r="http://schemas.openxmlformats.org/officeDocument/2006/relationships" id="257" r:id="R203164625e794d77"/>
    <p:sldId xmlns:r="http://schemas.openxmlformats.org/officeDocument/2006/relationships" id="258" r:id="R91711f0a15d24089"/>
    <p:sldId xmlns:r="http://schemas.openxmlformats.org/officeDocument/2006/relationships" id="259" r:id="Ra80b951913954052"/>
    <p:sldId xmlns:r="http://schemas.openxmlformats.org/officeDocument/2006/relationships" id="260" r:id="Rb067ee70247e4738"/>
    <p:sldId xmlns:r="http://schemas.openxmlformats.org/officeDocument/2006/relationships" id="261" r:id="R69a5a66caa484854"/>
    <p:sldId xmlns:r="http://schemas.openxmlformats.org/officeDocument/2006/relationships" id="262" r:id="R7b49b3ca4ed6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91673b8584f55" /><Relationship Type="http://schemas.openxmlformats.org/officeDocument/2006/relationships/slide" Target="/ppt/slides/slide1.xml" Id="R3098466a063e43d0" /><Relationship Type="http://schemas.openxmlformats.org/officeDocument/2006/relationships/slide" Target="/ppt/slides/slide2.xml" Id="R203164625e794d77" /><Relationship Type="http://schemas.openxmlformats.org/officeDocument/2006/relationships/slide" Target="/ppt/slides/slide3.xml" Id="R91711f0a15d24089" /><Relationship Type="http://schemas.openxmlformats.org/officeDocument/2006/relationships/slide" Target="/ppt/slides/slide4.xml" Id="Ra80b951913954052" /><Relationship Type="http://schemas.openxmlformats.org/officeDocument/2006/relationships/slide" Target="/ppt/slides/slide5.xml" Id="Rb067ee70247e4738" /><Relationship Type="http://schemas.openxmlformats.org/officeDocument/2006/relationships/slide" Target="/ppt/slides/slide6.xml" Id="R69a5a66caa484854" /><Relationship Type="http://schemas.openxmlformats.org/officeDocument/2006/relationships/slide" Target="/ppt/slides/slide7.xml" Id="R7b49b3ca4ed6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8b78d01394e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6e20b14964e62" /><Relationship Type="http://schemas.openxmlformats.org/officeDocument/2006/relationships/theme" Target="/ppt/slideMasters/theme/theme1.xml" Id="Rafd4892fce66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c6e20b14964e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78e3626bb4f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cb9def2574a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d6ca33e59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05fdd300b45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05c1d3d2045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e4aa746bf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a91cd4ab84a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NV SERVICE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 SERVICE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 SERVICE NORTH AS ble etablert [år] og holder til i Vatne.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 SERVICE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 SERVICE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 SERVICE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95 168 753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2 875 305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4 105 461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19 777 689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 SERVICE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 INVEST AS  –  96,0 %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MLYNARCZYK MICHAL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 SERVICE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H0103, Vatnefjordvegen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6265 Vatne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921 352 018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NV SERVICE NORTH AS</a:t>
            </a:r>
          </a:p>
        </p:txBody>
      </p:sp>
    </p:spTree>
  </p:cSld>
  <p:clrMapOvr>
    <a:masterClrMapping xmlns:a="http://schemas.openxmlformats.org/drawingml/2006/main"/>
  </p:clrMapOvr>
</p:sld>
</file>