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6faae4cf148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2664c868374224"/>
  </p:sldMasterIdLst>
  <p:sldIdLst>
    <p:sldId xmlns:r="http://schemas.openxmlformats.org/officeDocument/2006/relationships" id="256" r:id="R2852ed14c69b49ea"/>
    <p:sldId xmlns:r="http://schemas.openxmlformats.org/officeDocument/2006/relationships" id="257" r:id="Re576148904114120"/>
    <p:sldId xmlns:r="http://schemas.openxmlformats.org/officeDocument/2006/relationships" id="258" r:id="R0657e49bb1af446c"/>
    <p:sldId xmlns:r="http://schemas.openxmlformats.org/officeDocument/2006/relationships" id="259" r:id="Rc1c55e7e3025499f"/>
    <p:sldId xmlns:r="http://schemas.openxmlformats.org/officeDocument/2006/relationships" id="260" r:id="R74183ef9f4784b60"/>
    <p:sldId xmlns:r="http://schemas.openxmlformats.org/officeDocument/2006/relationships" id="261" r:id="R472dd2346331478b"/>
    <p:sldId xmlns:r="http://schemas.openxmlformats.org/officeDocument/2006/relationships" id="262" r:id="Ra513c2fb6847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664c868374224" /><Relationship Type="http://schemas.openxmlformats.org/officeDocument/2006/relationships/slide" Target="/ppt/slides/slide1.xml" Id="R2852ed14c69b49ea" /><Relationship Type="http://schemas.openxmlformats.org/officeDocument/2006/relationships/slide" Target="/ppt/slides/slide2.xml" Id="Re576148904114120" /><Relationship Type="http://schemas.openxmlformats.org/officeDocument/2006/relationships/slide" Target="/ppt/slides/slide3.xml" Id="R0657e49bb1af446c" /><Relationship Type="http://schemas.openxmlformats.org/officeDocument/2006/relationships/slide" Target="/ppt/slides/slide4.xml" Id="Rc1c55e7e3025499f" /><Relationship Type="http://schemas.openxmlformats.org/officeDocument/2006/relationships/slide" Target="/ppt/slides/slide5.xml" Id="R74183ef9f4784b60" /><Relationship Type="http://schemas.openxmlformats.org/officeDocument/2006/relationships/slide" Target="/ppt/slides/slide6.xml" Id="R472dd2346331478b" /><Relationship Type="http://schemas.openxmlformats.org/officeDocument/2006/relationships/slide" Target="/ppt/slides/slide7.xml" Id="Ra513c2fb6847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db9620db2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a7ebd9b464e3b" /><Relationship Type="http://schemas.openxmlformats.org/officeDocument/2006/relationships/theme" Target="/ppt/slideMasters/theme/theme1.xml" Id="R4ac2e02491b343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ca7ebd9b46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b9564a8ea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1a253b7af45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a3de43061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8957de49146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1a5a4eae947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7655aa6e2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531816552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KLS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2 804 093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KLYVE MARIUS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LESACA DANIEL KOSZTOLANYI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PHILIP A HAAKULL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Bjørnenga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30 75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921 350 503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KLS AS</a:t>
            </a:r>
          </a:p>
        </p:txBody>
      </p:sp>
    </p:spTree>
  </p:cSld>
  <p:clrMapOvr>
    <a:masterClrMapping xmlns:a="http://schemas.openxmlformats.org/drawingml/2006/main"/>
  </p:clrMapOvr>
</p:sld>
</file>