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8e85e0d8c541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95bfca0bc04874"/>
  </p:sldMasterIdLst>
  <p:sldIdLst>
    <p:sldId xmlns:r="http://schemas.openxmlformats.org/officeDocument/2006/relationships" id="256" r:id="Rb1a7a7063ea742bf"/>
    <p:sldId xmlns:r="http://schemas.openxmlformats.org/officeDocument/2006/relationships" id="257" r:id="Rbea0ccdf164d42dd"/>
    <p:sldId xmlns:r="http://schemas.openxmlformats.org/officeDocument/2006/relationships" id="258" r:id="Ra61f1c8dc46740fa"/>
    <p:sldId xmlns:r="http://schemas.openxmlformats.org/officeDocument/2006/relationships" id="259" r:id="R3c9c5567f8cc4c4c"/>
    <p:sldId xmlns:r="http://schemas.openxmlformats.org/officeDocument/2006/relationships" id="260" r:id="R28f1ffdf22624a77"/>
    <p:sldId xmlns:r="http://schemas.openxmlformats.org/officeDocument/2006/relationships" id="261" r:id="R0223e87b7a1e49d7"/>
    <p:sldId xmlns:r="http://schemas.openxmlformats.org/officeDocument/2006/relationships" id="262" r:id="R7ef5ba1e34dc4b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95bfca0bc04874" /><Relationship Type="http://schemas.openxmlformats.org/officeDocument/2006/relationships/slide" Target="/ppt/slides/slide1.xml" Id="Rb1a7a7063ea742bf" /><Relationship Type="http://schemas.openxmlformats.org/officeDocument/2006/relationships/slide" Target="/ppt/slides/slide2.xml" Id="Rbea0ccdf164d42dd" /><Relationship Type="http://schemas.openxmlformats.org/officeDocument/2006/relationships/slide" Target="/ppt/slides/slide3.xml" Id="Ra61f1c8dc46740fa" /><Relationship Type="http://schemas.openxmlformats.org/officeDocument/2006/relationships/slide" Target="/ppt/slides/slide4.xml" Id="R3c9c5567f8cc4c4c" /><Relationship Type="http://schemas.openxmlformats.org/officeDocument/2006/relationships/slide" Target="/ppt/slides/slide5.xml" Id="R28f1ffdf22624a77" /><Relationship Type="http://schemas.openxmlformats.org/officeDocument/2006/relationships/slide" Target="/ppt/slides/slide6.xml" Id="R0223e87b7a1e49d7" /><Relationship Type="http://schemas.openxmlformats.org/officeDocument/2006/relationships/slide" Target="/ppt/slides/slide7.xml" Id="R7ef5ba1e34dc4b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218079141947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bc47bc1394cc7" /><Relationship Type="http://schemas.openxmlformats.org/officeDocument/2006/relationships/theme" Target="/ppt/slideMasters/theme/theme1.xml" Id="Rd775d7e94e2142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1bc47bc1394c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0ed7c816347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45d80766847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3efd3be884c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4f099e54744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e785c4d5f43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9fb44f97543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af29285f047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SAGACO AS ble etablert [år] og holder til i Husøysund.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376 392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−2 569 703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−1 915 553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4 244 671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4 434 711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SAGA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Haugåkerveien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3132 Husøysund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921 344 201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SAGACO AS</a:t>
            </a:r>
          </a:p>
        </p:txBody>
      </p:sp>
    </p:spTree>
  </p:cSld>
  <p:clrMapOvr>
    <a:masterClrMapping xmlns:a="http://schemas.openxmlformats.org/drawingml/2006/main"/>
  </p:clrMapOvr>
</p:sld>
</file>