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ea8db5160245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728fa07c904bfd"/>
  </p:sldMasterIdLst>
  <p:sldIdLst>
    <p:sldId xmlns:r="http://schemas.openxmlformats.org/officeDocument/2006/relationships" id="256" r:id="R023e769c5593449d"/>
    <p:sldId xmlns:r="http://schemas.openxmlformats.org/officeDocument/2006/relationships" id="257" r:id="Rfec5c89683094ead"/>
    <p:sldId xmlns:r="http://schemas.openxmlformats.org/officeDocument/2006/relationships" id="258" r:id="R50b15e4bd7f34501"/>
    <p:sldId xmlns:r="http://schemas.openxmlformats.org/officeDocument/2006/relationships" id="259" r:id="Ra25c62410c1b4606"/>
    <p:sldId xmlns:r="http://schemas.openxmlformats.org/officeDocument/2006/relationships" id="260" r:id="Rb4f4cc87e18c42d1"/>
    <p:sldId xmlns:r="http://schemas.openxmlformats.org/officeDocument/2006/relationships" id="261" r:id="R430bdd0a2a7045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728fa07c904bfd" /><Relationship Type="http://schemas.openxmlformats.org/officeDocument/2006/relationships/slide" Target="/ppt/slides/slide1.xml" Id="R023e769c5593449d" /><Relationship Type="http://schemas.openxmlformats.org/officeDocument/2006/relationships/slide" Target="/ppt/slides/slide2.xml" Id="Rfec5c89683094ead" /><Relationship Type="http://schemas.openxmlformats.org/officeDocument/2006/relationships/slide" Target="/ppt/slides/slide3.xml" Id="R50b15e4bd7f34501" /><Relationship Type="http://schemas.openxmlformats.org/officeDocument/2006/relationships/slide" Target="/ppt/slides/slide4.xml" Id="Ra25c62410c1b4606" /><Relationship Type="http://schemas.openxmlformats.org/officeDocument/2006/relationships/slide" Target="/ppt/slides/slide5.xml" Id="Rb4f4cc87e18c42d1" /><Relationship Type="http://schemas.openxmlformats.org/officeDocument/2006/relationships/slide" Target="/ppt/slides/slide6.xml" Id="R430bdd0a2a7045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8ceeb62e1b4e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95f26402e4514" /><Relationship Type="http://schemas.openxmlformats.org/officeDocument/2006/relationships/theme" Target="/ppt/slideMasters/theme/theme1.xml" Id="Ra5f9930b181549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895f26402e45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a4c0470c74b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6559f83c84c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038375fd649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c65c33aee43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c0167f1cb48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0c250439a4c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3 944 416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289 511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221 865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1 792 082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921 342 985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 BYGG AS</a:t>
            </a:r>
          </a:p>
        </p:txBody>
      </p:sp>
    </p:spTree>
  </p:cSld>
  <p:clrMapOvr>
    <a:masterClrMapping xmlns:a="http://schemas.openxmlformats.org/drawingml/2006/main"/>
  </p:clrMapOvr>
</p:sld>
</file>