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185978367241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45340cb0fa4bef"/>
  </p:sldMasterIdLst>
  <p:sldIdLst>
    <p:sldId xmlns:r="http://schemas.openxmlformats.org/officeDocument/2006/relationships" id="256" r:id="R3dca1c4aa74140ad"/>
    <p:sldId xmlns:r="http://schemas.openxmlformats.org/officeDocument/2006/relationships" id="257" r:id="R1d47a3ec0efd4074"/>
    <p:sldId xmlns:r="http://schemas.openxmlformats.org/officeDocument/2006/relationships" id="258" r:id="R95490d7ac0c647ee"/>
    <p:sldId xmlns:r="http://schemas.openxmlformats.org/officeDocument/2006/relationships" id="259" r:id="R048977edef874b58"/>
    <p:sldId xmlns:r="http://schemas.openxmlformats.org/officeDocument/2006/relationships" id="260" r:id="Rcd733abcde0a47fe"/>
    <p:sldId xmlns:r="http://schemas.openxmlformats.org/officeDocument/2006/relationships" id="261" r:id="R9d4833b4787542b6"/>
    <p:sldId xmlns:r="http://schemas.openxmlformats.org/officeDocument/2006/relationships" id="262" r:id="Raeaa7498157f44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45340cb0fa4bef" /><Relationship Type="http://schemas.openxmlformats.org/officeDocument/2006/relationships/slide" Target="/ppt/slides/slide1.xml" Id="R3dca1c4aa74140ad" /><Relationship Type="http://schemas.openxmlformats.org/officeDocument/2006/relationships/slide" Target="/ppt/slides/slide2.xml" Id="R1d47a3ec0efd4074" /><Relationship Type="http://schemas.openxmlformats.org/officeDocument/2006/relationships/slide" Target="/ppt/slides/slide3.xml" Id="R95490d7ac0c647ee" /><Relationship Type="http://schemas.openxmlformats.org/officeDocument/2006/relationships/slide" Target="/ppt/slides/slide4.xml" Id="R048977edef874b58" /><Relationship Type="http://schemas.openxmlformats.org/officeDocument/2006/relationships/slide" Target="/ppt/slides/slide5.xml" Id="Rcd733abcde0a47fe" /><Relationship Type="http://schemas.openxmlformats.org/officeDocument/2006/relationships/slide" Target="/ppt/slides/slide6.xml" Id="R9d4833b4787542b6" /><Relationship Type="http://schemas.openxmlformats.org/officeDocument/2006/relationships/slide" Target="/ppt/slides/slide7.xml" Id="Raeaa7498157f44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e9e1c9b6ba40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4d83db1e7848ad" /><Relationship Type="http://schemas.openxmlformats.org/officeDocument/2006/relationships/theme" Target="/ppt/slideMasters/theme/theme1.xml" Id="Rab219786a56c43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4d83db1e7848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fe7ac0d4a45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dabfd2ab2140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565bc295cd44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13548b6564d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d2d38d75284a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ba8149d594a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d252747f2d41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 DESIGN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 DESIGN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9 908 701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−1 237 240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−972 918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936 257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3 516 681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SIMON JAMES DESIGN AS  –  73,3 %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SILJE ALGER-SVENSSON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JAMES EDWARD RICHARDSON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Pilestredet Park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simon@sjdesign.no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www.sjdesign.no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921 342 829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 DESIGN AS</a:t>
            </a:r>
          </a:p>
        </p:txBody>
      </p:sp>
    </p:spTree>
  </p:cSld>
  <p:clrMapOvr>
    <a:masterClrMapping xmlns:a="http://schemas.openxmlformats.org/drawingml/2006/main"/>
  </p:clrMapOvr>
</p:sld>
</file>