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be5d869c9749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720e5912994983"/>
  </p:sldMasterIdLst>
  <p:sldIdLst>
    <p:sldId xmlns:r="http://schemas.openxmlformats.org/officeDocument/2006/relationships" id="256" r:id="R4f6f0e393df04fd0"/>
    <p:sldId xmlns:r="http://schemas.openxmlformats.org/officeDocument/2006/relationships" id="257" r:id="Rfa68e281be434afe"/>
    <p:sldId xmlns:r="http://schemas.openxmlformats.org/officeDocument/2006/relationships" id="258" r:id="R430d553a8ac74696"/>
    <p:sldId xmlns:r="http://schemas.openxmlformats.org/officeDocument/2006/relationships" id="259" r:id="R3221f063f8dc4669"/>
    <p:sldId xmlns:r="http://schemas.openxmlformats.org/officeDocument/2006/relationships" id="260" r:id="Rbf396cef326643a2"/>
    <p:sldId xmlns:r="http://schemas.openxmlformats.org/officeDocument/2006/relationships" id="261" r:id="R642be5c185384129"/>
    <p:sldId xmlns:r="http://schemas.openxmlformats.org/officeDocument/2006/relationships" id="262" r:id="Rfb6d851396fc41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720e5912994983" /><Relationship Type="http://schemas.openxmlformats.org/officeDocument/2006/relationships/slide" Target="/ppt/slides/slide1.xml" Id="R4f6f0e393df04fd0" /><Relationship Type="http://schemas.openxmlformats.org/officeDocument/2006/relationships/slide" Target="/ppt/slides/slide2.xml" Id="Rfa68e281be434afe" /><Relationship Type="http://schemas.openxmlformats.org/officeDocument/2006/relationships/slide" Target="/ppt/slides/slide3.xml" Id="R430d553a8ac74696" /><Relationship Type="http://schemas.openxmlformats.org/officeDocument/2006/relationships/slide" Target="/ppt/slides/slide4.xml" Id="R3221f063f8dc4669" /><Relationship Type="http://schemas.openxmlformats.org/officeDocument/2006/relationships/slide" Target="/ppt/slides/slide5.xml" Id="Rbf396cef326643a2" /><Relationship Type="http://schemas.openxmlformats.org/officeDocument/2006/relationships/slide" Target="/ppt/slides/slide6.xml" Id="R642be5c185384129" /><Relationship Type="http://schemas.openxmlformats.org/officeDocument/2006/relationships/slide" Target="/ppt/slides/slide7.xml" Id="Rfb6d851396fc41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bdb8ca965946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330284aba74909" /><Relationship Type="http://schemas.openxmlformats.org/officeDocument/2006/relationships/theme" Target="/ppt/slideMasters/theme/theme1.xml" Id="R2a19920997644a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330284aba749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0a767ea0e43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93a71ce5a4b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accf130dd42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7b3d1589448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92182358d4c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2c76e1e3b45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bb4bd285f44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 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 DESIGN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9 761 666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2 084 175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2 957 868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SIMON JAMES DESIGN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ALGER-SVENSSON SILJE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RICHARDSON JAMES EDWARD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GRZYBOWSKA-CZAN MAGDALENA  –  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Pilestredet Park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simon@sjdesign.no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www.sjdesign.no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921 342 829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