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c80d40cf74b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2f6cdd7b984273"/>
  </p:sldMasterIdLst>
  <p:sldIdLst>
    <p:sldId xmlns:r="http://schemas.openxmlformats.org/officeDocument/2006/relationships" id="256" r:id="R5234b7f6dc53497d"/>
    <p:sldId xmlns:r="http://schemas.openxmlformats.org/officeDocument/2006/relationships" id="257" r:id="R7b3bbde0f1f94174"/>
    <p:sldId xmlns:r="http://schemas.openxmlformats.org/officeDocument/2006/relationships" id="258" r:id="R8b1afd2948dd42a1"/>
    <p:sldId xmlns:r="http://schemas.openxmlformats.org/officeDocument/2006/relationships" id="259" r:id="Rd7472c75997943b5"/>
    <p:sldId xmlns:r="http://schemas.openxmlformats.org/officeDocument/2006/relationships" id="260" r:id="Rdc8040faaf2f4ab9"/>
    <p:sldId xmlns:r="http://schemas.openxmlformats.org/officeDocument/2006/relationships" id="261" r:id="R71cadf7ffde64249"/>
    <p:sldId xmlns:r="http://schemas.openxmlformats.org/officeDocument/2006/relationships" id="262" r:id="Rf7481d98ff0749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f6cdd7b984273" /><Relationship Type="http://schemas.openxmlformats.org/officeDocument/2006/relationships/slide" Target="/ppt/slides/slide1.xml" Id="R5234b7f6dc53497d" /><Relationship Type="http://schemas.openxmlformats.org/officeDocument/2006/relationships/slide" Target="/ppt/slides/slide2.xml" Id="R7b3bbde0f1f94174" /><Relationship Type="http://schemas.openxmlformats.org/officeDocument/2006/relationships/slide" Target="/ppt/slides/slide3.xml" Id="R8b1afd2948dd42a1" /><Relationship Type="http://schemas.openxmlformats.org/officeDocument/2006/relationships/slide" Target="/ppt/slides/slide4.xml" Id="Rd7472c75997943b5" /><Relationship Type="http://schemas.openxmlformats.org/officeDocument/2006/relationships/slide" Target="/ppt/slides/slide5.xml" Id="Rdc8040faaf2f4ab9" /><Relationship Type="http://schemas.openxmlformats.org/officeDocument/2006/relationships/slide" Target="/ppt/slides/slide6.xml" Id="R71cadf7ffde64249" /><Relationship Type="http://schemas.openxmlformats.org/officeDocument/2006/relationships/slide" Target="/ppt/slides/slide7.xml" Id="Rf7481d98ff0749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d06153fbd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be78ef589422e" /><Relationship Type="http://schemas.openxmlformats.org/officeDocument/2006/relationships/theme" Target="/ppt/slideMasters/theme/theme1.xml" Id="R35a67343d1f2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8be78ef589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6f5510585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216688770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164617d22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e3766c1b54b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c769ada5547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fcb7636d042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8d591dd00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REKNES HOLDING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23 452 836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29 718 061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32 226 288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KARL-INGE REKNES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Stølhaugbrauta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921 337 795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REKNES HOLDING AS</a:t>
            </a:r>
          </a:p>
        </p:txBody>
      </p:sp>
    </p:spTree>
  </p:cSld>
  <p:clrMapOvr>
    <a:masterClrMapping xmlns:a="http://schemas.openxmlformats.org/drawingml/2006/main"/>
  </p:clrMapOvr>
</p:sld>
</file>