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cae59a55943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8a39d701f48af"/>
  </p:sldMasterIdLst>
  <p:sldIdLst>
    <p:sldId xmlns:r="http://schemas.openxmlformats.org/officeDocument/2006/relationships" id="256" r:id="Ra4ade34a28b84aa7"/>
    <p:sldId xmlns:r="http://schemas.openxmlformats.org/officeDocument/2006/relationships" id="257" r:id="Rb28712abe99a4329"/>
    <p:sldId xmlns:r="http://schemas.openxmlformats.org/officeDocument/2006/relationships" id="258" r:id="Rddd9394a6bbe431e"/>
    <p:sldId xmlns:r="http://schemas.openxmlformats.org/officeDocument/2006/relationships" id="259" r:id="R9c513c3dd6e84914"/>
    <p:sldId xmlns:r="http://schemas.openxmlformats.org/officeDocument/2006/relationships" id="260" r:id="R5a0701a10025469c"/>
    <p:sldId xmlns:r="http://schemas.openxmlformats.org/officeDocument/2006/relationships" id="261" r:id="R4fdbee2c18ce48ea"/>
    <p:sldId xmlns:r="http://schemas.openxmlformats.org/officeDocument/2006/relationships" id="262" r:id="Rd5ffe77954f5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8a39d701f48af" /><Relationship Type="http://schemas.openxmlformats.org/officeDocument/2006/relationships/slide" Target="/ppt/slides/slide1.xml" Id="Ra4ade34a28b84aa7" /><Relationship Type="http://schemas.openxmlformats.org/officeDocument/2006/relationships/slide" Target="/ppt/slides/slide2.xml" Id="Rb28712abe99a4329" /><Relationship Type="http://schemas.openxmlformats.org/officeDocument/2006/relationships/slide" Target="/ppt/slides/slide3.xml" Id="Rddd9394a6bbe431e" /><Relationship Type="http://schemas.openxmlformats.org/officeDocument/2006/relationships/slide" Target="/ppt/slides/slide4.xml" Id="R9c513c3dd6e84914" /><Relationship Type="http://schemas.openxmlformats.org/officeDocument/2006/relationships/slide" Target="/ppt/slides/slide5.xml" Id="R5a0701a10025469c" /><Relationship Type="http://schemas.openxmlformats.org/officeDocument/2006/relationships/slide" Target="/ppt/slides/slide6.xml" Id="R4fdbee2c18ce48ea" /><Relationship Type="http://schemas.openxmlformats.org/officeDocument/2006/relationships/slide" Target="/ppt/slides/slide7.xml" Id="Rd5ffe77954f5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3b291db8d4f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47c332a914838" /><Relationship Type="http://schemas.openxmlformats.org/officeDocument/2006/relationships/theme" Target="/ppt/slideMasters/theme/theme1.xml" Id="R5b4afc028afa41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47c332a91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73bc45abb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8ddf7ec08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b09ab0334d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d2e1e71e4a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7580181e24d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ce539cebe4e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81e788e1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