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ddd6ef48a443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1e97e32afc4228"/>
  </p:sldMasterIdLst>
  <p:sldIdLst>
    <p:sldId xmlns:r="http://schemas.openxmlformats.org/officeDocument/2006/relationships" id="256" r:id="Rb2f3a380062945f8"/>
    <p:sldId xmlns:r="http://schemas.openxmlformats.org/officeDocument/2006/relationships" id="257" r:id="Re9a6063c35964823"/>
    <p:sldId xmlns:r="http://schemas.openxmlformats.org/officeDocument/2006/relationships" id="258" r:id="Rd8539f7c1e6a4740"/>
    <p:sldId xmlns:r="http://schemas.openxmlformats.org/officeDocument/2006/relationships" id="259" r:id="Rf986a81c708e4ec6"/>
    <p:sldId xmlns:r="http://schemas.openxmlformats.org/officeDocument/2006/relationships" id="260" r:id="R3ca6e38a70784606"/>
    <p:sldId xmlns:r="http://schemas.openxmlformats.org/officeDocument/2006/relationships" id="261" r:id="R74e7aea598b6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e97e32afc4228" /><Relationship Type="http://schemas.openxmlformats.org/officeDocument/2006/relationships/slide" Target="/ppt/slides/slide1.xml" Id="Rb2f3a380062945f8" /><Relationship Type="http://schemas.openxmlformats.org/officeDocument/2006/relationships/slide" Target="/ppt/slides/slide2.xml" Id="Re9a6063c35964823" /><Relationship Type="http://schemas.openxmlformats.org/officeDocument/2006/relationships/slide" Target="/ppt/slides/slide3.xml" Id="Rd8539f7c1e6a4740" /><Relationship Type="http://schemas.openxmlformats.org/officeDocument/2006/relationships/slide" Target="/ppt/slides/slide4.xml" Id="Rf986a81c708e4ec6" /><Relationship Type="http://schemas.openxmlformats.org/officeDocument/2006/relationships/slide" Target="/ppt/slides/slide5.xml" Id="R3ca6e38a70784606" /><Relationship Type="http://schemas.openxmlformats.org/officeDocument/2006/relationships/slide" Target="/ppt/slides/slide6.xml" Id="R74e7aea598b6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b5c3f7be24e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074046e9f4bc6" /><Relationship Type="http://schemas.openxmlformats.org/officeDocument/2006/relationships/theme" Target="/ppt/slideMasters/theme/theme1.xml" Id="R31efcf3a075541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5074046e9f4b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052169cec41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6d4cdbc36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a12e0699842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61001f6cd4f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1238f132944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ee48f46624d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