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8ab97509d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77b0a6903a4f68"/>
  </p:sldMasterIdLst>
  <p:sldIdLst>
    <p:sldId xmlns:r="http://schemas.openxmlformats.org/officeDocument/2006/relationships" id="256" r:id="R2545fee082f0446c"/>
    <p:sldId xmlns:r="http://schemas.openxmlformats.org/officeDocument/2006/relationships" id="257" r:id="R84ee87799bb84deb"/>
    <p:sldId xmlns:r="http://schemas.openxmlformats.org/officeDocument/2006/relationships" id="258" r:id="R9f8abe585b224a34"/>
    <p:sldId xmlns:r="http://schemas.openxmlformats.org/officeDocument/2006/relationships" id="259" r:id="R4d12cb75c4354183"/>
    <p:sldId xmlns:r="http://schemas.openxmlformats.org/officeDocument/2006/relationships" id="260" r:id="R26aa5b9949f242db"/>
    <p:sldId xmlns:r="http://schemas.openxmlformats.org/officeDocument/2006/relationships" id="261" r:id="Re53cb92446c645a7"/>
    <p:sldId xmlns:r="http://schemas.openxmlformats.org/officeDocument/2006/relationships" id="262" r:id="Rf33e194a9d15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7b0a6903a4f68" /><Relationship Type="http://schemas.openxmlformats.org/officeDocument/2006/relationships/slide" Target="/ppt/slides/slide1.xml" Id="R2545fee082f0446c" /><Relationship Type="http://schemas.openxmlformats.org/officeDocument/2006/relationships/slide" Target="/ppt/slides/slide2.xml" Id="R84ee87799bb84deb" /><Relationship Type="http://schemas.openxmlformats.org/officeDocument/2006/relationships/slide" Target="/ppt/slides/slide3.xml" Id="R9f8abe585b224a34" /><Relationship Type="http://schemas.openxmlformats.org/officeDocument/2006/relationships/slide" Target="/ppt/slides/slide4.xml" Id="R4d12cb75c4354183" /><Relationship Type="http://schemas.openxmlformats.org/officeDocument/2006/relationships/slide" Target="/ppt/slides/slide5.xml" Id="R26aa5b9949f242db" /><Relationship Type="http://schemas.openxmlformats.org/officeDocument/2006/relationships/slide" Target="/ppt/slides/slide6.xml" Id="Re53cb92446c645a7" /><Relationship Type="http://schemas.openxmlformats.org/officeDocument/2006/relationships/slide" Target="/ppt/slides/slide7.xml" Id="Rf33e194a9d15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42d8f4c81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231cd78ad42d1" /><Relationship Type="http://schemas.openxmlformats.org/officeDocument/2006/relationships/theme" Target="/ppt/slideMasters/theme/theme1.xml" Id="Rbcb1cf93249c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231cd78ad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b3486d6db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5741af047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bded02250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9a0ce7b4e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95a4c6003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7ccb0634b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ab6334e5b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BOLIG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42 225 104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43 845 259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243 799 095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MARIENLYST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Konnerudgata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921 336 845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BOLIG AS</a:t>
            </a:r>
          </a:p>
        </p:txBody>
      </p:sp>
    </p:spTree>
  </p:cSld>
  <p:clrMapOvr>
    <a:masterClrMapping xmlns:a="http://schemas.openxmlformats.org/drawingml/2006/main"/>
  </p:clrMapOvr>
</p:sld>
</file>