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9450df6cb44a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915283df5f4e69"/>
  </p:sldMasterIdLst>
  <p:sldIdLst>
    <p:sldId xmlns:r="http://schemas.openxmlformats.org/officeDocument/2006/relationships" id="256" r:id="Rf1347b672303441a"/>
    <p:sldId xmlns:r="http://schemas.openxmlformats.org/officeDocument/2006/relationships" id="257" r:id="R3d824b6ac2d3446a"/>
    <p:sldId xmlns:r="http://schemas.openxmlformats.org/officeDocument/2006/relationships" id="258" r:id="R3c37c5c26fcc4f08"/>
    <p:sldId xmlns:r="http://schemas.openxmlformats.org/officeDocument/2006/relationships" id="259" r:id="Ra3c147cbbbb44ea5"/>
    <p:sldId xmlns:r="http://schemas.openxmlformats.org/officeDocument/2006/relationships" id="260" r:id="Rc7171b2fbb5d4c9a"/>
    <p:sldId xmlns:r="http://schemas.openxmlformats.org/officeDocument/2006/relationships" id="261" r:id="R84d13b10d2584461"/>
    <p:sldId xmlns:r="http://schemas.openxmlformats.org/officeDocument/2006/relationships" id="262" r:id="R94a5d865479e4e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15283df5f4e69" /><Relationship Type="http://schemas.openxmlformats.org/officeDocument/2006/relationships/slide" Target="/ppt/slides/slide1.xml" Id="Rf1347b672303441a" /><Relationship Type="http://schemas.openxmlformats.org/officeDocument/2006/relationships/slide" Target="/ppt/slides/slide2.xml" Id="R3d824b6ac2d3446a" /><Relationship Type="http://schemas.openxmlformats.org/officeDocument/2006/relationships/slide" Target="/ppt/slides/slide3.xml" Id="R3c37c5c26fcc4f08" /><Relationship Type="http://schemas.openxmlformats.org/officeDocument/2006/relationships/slide" Target="/ppt/slides/slide4.xml" Id="Ra3c147cbbbb44ea5" /><Relationship Type="http://schemas.openxmlformats.org/officeDocument/2006/relationships/slide" Target="/ppt/slides/slide5.xml" Id="Rc7171b2fbb5d4c9a" /><Relationship Type="http://schemas.openxmlformats.org/officeDocument/2006/relationships/slide" Target="/ppt/slides/slide6.xml" Id="R84d13b10d2584461" /><Relationship Type="http://schemas.openxmlformats.org/officeDocument/2006/relationships/slide" Target="/ppt/slides/slide7.xml" Id="R94a5d865479e4e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c223313634e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ed9f1e0cc4be6" /><Relationship Type="http://schemas.openxmlformats.org/officeDocument/2006/relationships/theme" Target="/ppt/slideMasters/theme/theme1.xml" Id="R79ec2679197640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3ed9f1e0cc4b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68ad3b3c9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3e9e84d5641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13d2c96a541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d430726aa48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4087388a142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a735dbbf643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d9a8b5b2b4d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BLYSTAD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BLYSTAD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BLYSTAD ELEKTRO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BLYSTAD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BLYSTAD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BLYSTAD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5 873 686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761 579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580 199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1 857 343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BLYSTAD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BLYSTAD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 BLYSTAD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BLYSTAD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Lillebrors veg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2316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921 336 640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BLYSTAD ELEKTRO AS</a:t>
            </a:r>
          </a:p>
        </p:txBody>
      </p:sp>
    </p:spTree>
  </p:cSld>
  <p:clrMapOvr>
    <a:masterClrMapping xmlns:a="http://schemas.openxmlformats.org/drawingml/2006/main"/>
  </p:clrMapOvr>
</p:sld>
</file>