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441329ab3f42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63b56584649fc"/>
  </p:sldMasterIdLst>
  <p:sldIdLst>
    <p:sldId xmlns:r="http://schemas.openxmlformats.org/officeDocument/2006/relationships" id="256" r:id="R015ce15d0ae24c18"/>
    <p:sldId xmlns:r="http://schemas.openxmlformats.org/officeDocument/2006/relationships" id="257" r:id="R2c3d6fcb82de4d42"/>
    <p:sldId xmlns:r="http://schemas.openxmlformats.org/officeDocument/2006/relationships" id="258" r:id="Rdb35aa59adf84f07"/>
    <p:sldId xmlns:r="http://schemas.openxmlformats.org/officeDocument/2006/relationships" id="259" r:id="R1dcdafa4154b443b"/>
    <p:sldId xmlns:r="http://schemas.openxmlformats.org/officeDocument/2006/relationships" id="260" r:id="Rb186c9f6993a4432"/>
    <p:sldId xmlns:r="http://schemas.openxmlformats.org/officeDocument/2006/relationships" id="261" r:id="R562cb79a37a34f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63b56584649fc" /><Relationship Type="http://schemas.openxmlformats.org/officeDocument/2006/relationships/slide" Target="/ppt/slides/slide1.xml" Id="R015ce15d0ae24c18" /><Relationship Type="http://schemas.openxmlformats.org/officeDocument/2006/relationships/slide" Target="/ppt/slides/slide2.xml" Id="R2c3d6fcb82de4d42" /><Relationship Type="http://schemas.openxmlformats.org/officeDocument/2006/relationships/slide" Target="/ppt/slides/slide3.xml" Id="Rdb35aa59adf84f07" /><Relationship Type="http://schemas.openxmlformats.org/officeDocument/2006/relationships/slide" Target="/ppt/slides/slide4.xml" Id="R1dcdafa4154b443b" /><Relationship Type="http://schemas.openxmlformats.org/officeDocument/2006/relationships/slide" Target="/ppt/slides/slide5.xml" Id="Rb186c9f6993a4432" /><Relationship Type="http://schemas.openxmlformats.org/officeDocument/2006/relationships/slide" Target="/ppt/slides/slide6.xml" Id="R562cb79a37a34f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a6eff58f6848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77fa0691d469b" /><Relationship Type="http://schemas.openxmlformats.org/officeDocument/2006/relationships/theme" Target="/ppt/slideMasters/theme/theme1.xml" Id="Rc2731bb65f6d44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177fa0691d46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7f78f545f4d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54510d72b4f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cc32910c94a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170bd381741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695e4d93242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2bddedfd04a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T.DORULA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T.DORULA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T.DORULA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T.DORULA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T.DORULA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T.DORULA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453 095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−129 808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−107 878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T.DORULA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921 332 149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T.DORULA AS</a:t>
            </a:r>
          </a:p>
        </p:txBody>
      </p:sp>
    </p:spTree>
  </p:cSld>
  <p:clrMapOvr>
    <a:masterClrMapping xmlns:a="http://schemas.openxmlformats.org/drawingml/2006/main"/>
  </p:clrMapOvr>
</p:sld>
</file>