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26b34cb8e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32e46b3c74058"/>
  </p:sldMasterIdLst>
  <p:sldIdLst>
    <p:sldId xmlns:r="http://schemas.openxmlformats.org/officeDocument/2006/relationships" id="256" r:id="R31b80b511769447a"/>
    <p:sldId xmlns:r="http://schemas.openxmlformats.org/officeDocument/2006/relationships" id="257" r:id="R569219fe6d18440c"/>
    <p:sldId xmlns:r="http://schemas.openxmlformats.org/officeDocument/2006/relationships" id="258" r:id="Rf359f0d46cc74eff"/>
    <p:sldId xmlns:r="http://schemas.openxmlformats.org/officeDocument/2006/relationships" id="259" r:id="R206b62935d8a4119"/>
    <p:sldId xmlns:r="http://schemas.openxmlformats.org/officeDocument/2006/relationships" id="260" r:id="Rd5850552f146455f"/>
    <p:sldId xmlns:r="http://schemas.openxmlformats.org/officeDocument/2006/relationships" id="261" r:id="Rbbc4faef9b7a449b"/>
    <p:sldId xmlns:r="http://schemas.openxmlformats.org/officeDocument/2006/relationships" id="262" r:id="R57b7c103b8e3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32e46b3c74058" /><Relationship Type="http://schemas.openxmlformats.org/officeDocument/2006/relationships/slide" Target="/ppt/slides/slide1.xml" Id="R31b80b511769447a" /><Relationship Type="http://schemas.openxmlformats.org/officeDocument/2006/relationships/slide" Target="/ppt/slides/slide2.xml" Id="R569219fe6d18440c" /><Relationship Type="http://schemas.openxmlformats.org/officeDocument/2006/relationships/slide" Target="/ppt/slides/slide3.xml" Id="Rf359f0d46cc74eff" /><Relationship Type="http://schemas.openxmlformats.org/officeDocument/2006/relationships/slide" Target="/ppt/slides/slide4.xml" Id="R206b62935d8a4119" /><Relationship Type="http://schemas.openxmlformats.org/officeDocument/2006/relationships/slide" Target="/ppt/slides/slide5.xml" Id="Rd5850552f146455f" /><Relationship Type="http://schemas.openxmlformats.org/officeDocument/2006/relationships/slide" Target="/ppt/slides/slide6.xml" Id="Rbbc4faef9b7a449b" /><Relationship Type="http://schemas.openxmlformats.org/officeDocument/2006/relationships/slide" Target="/ppt/slides/slide7.xml" Id="R57b7c103b8e3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bbfe8b9db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f7eed2e5424b" /><Relationship Type="http://schemas.openxmlformats.org/officeDocument/2006/relationships/theme" Target="/ppt/slideMasters/theme/theme1.xml" Id="R571401bd94df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4f7eed2e5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878e89ea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3f6bfab1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b3734c18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5da397ad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231e8ff1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beb18b9e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3e6efa6d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TRANSKA AS ble etablert [år] og holder til i Vestre Åmøy.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KRAJEWSKI ROBERT TADEUSZ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Hegrebergveien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4152 Vestre Åmøy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TRANSKA AS</a:t>
            </a:r>
          </a:p>
        </p:txBody>
      </p:sp>
    </p:spTree>
  </p:cSld>
  <p:clrMapOvr>
    <a:masterClrMapping xmlns:a="http://schemas.openxmlformats.org/drawingml/2006/main"/>
  </p:clrMapOvr>
</p:sld>
</file>