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603ff89402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843e8a920447d"/>
  </p:sldMasterIdLst>
  <p:sldIdLst>
    <p:sldId xmlns:r="http://schemas.openxmlformats.org/officeDocument/2006/relationships" id="256" r:id="R0bbf3688435b45d1"/>
    <p:sldId xmlns:r="http://schemas.openxmlformats.org/officeDocument/2006/relationships" id="257" r:id="R8bafcded783a4296"/>
    <p:sldId xmlns:r="http://schemas.openxmlformats.org/officeDocument/2006/relationships" id="258" r:id="R48ab2c07b4de46ab"/>
    <p:sldId xmlns:r="http://schemas.openxmlformats.org/officeDocument/2006/relationships" id="259" r:id="Rf7db4dc018e34292"/>
    <p:sldId xmlns:r="http://schemas.openxmlformats.org/officeDocument/2006/relationships" id="260" r:id="R4039979bc4a64cab"/>
    <p:sldId xmlns:r="http://schemas.openxmlformats.org/officeDocument/2006/relationships" id="261" r:id="Rdeed64905bb84378"/>
    <p:sldId xmlns:r="http://schemas.openxmlformats.org/officeDocument/2006/relationships" id="262" r:id="R386a7029edef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843e8a920447d" /><Relationship Type="http://schemas.openxmlformats.org/officeDocument/2006/relationships/slide" Target="/ppt/slides/slide1.xml" Id="R0bbf3688435b45d1" /><Relationship Type="http://schemas.openxmlformats.org/officeDocument/2006/relationships/slide" Target="/ppt/slides/slide2.xml" Id="R8bafcded783a4296" /><Relationship Type="http://schemas.openxmlformats.org/officeDocument/2006/relationships/slide" Target="/ppt/slides/slide3.xml" Id="R48ab2c07b4de46ab" /><Relationship Type="http://schemas.openxmlformats.org/officeDocument/2006/relationships/slide" Target="/ppt/slides/slide4.xml" Id="Rf7db4dc018e34292" /><Relationship Type="http://schemas.openxmlformats.org/officeDocument/2006/relationships/slide" Target="/ppt/slides/slide5.xml" Id="R4039979bc4a64cab" /><Relationship Type="http://schemas.openxmlformats.org/officeDocument/2006/relationships/slide" Target="/ppt/slides/slide6.xml" Id="Rdeed64905bb84378" /><Relationship Type="http://schemas.openxmlformats.org/officeDocument/2006/relationships/slide" Target="/ppt/slides/slide7.xml" Id="R386a7029edef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d330eb2dd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66f9d34794999" /><Relationship Type="http://schemas.openxmlformats.org/officeDocument/2006/relationships/theme" Target="/ppt/slideMasters/theme/theme1.xml" Id="R013fc5ec4947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66f9d3479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aa78142c1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d41b42045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40b869e86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539a8543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76917066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03fb5213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b222c92864b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UNGE HJERTER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UNGE HJERTER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KILDAL MIKAEL B SENGHORE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Lindebergåsen 68D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921 331 673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UNGE HJERTER AS</a:t>
            </a:r>
          </a:p>
        </p:txBody>
      </p:sp>
    </p:spTree>
  </p:cSld>
  <p:clrMapOvr>
    <a:masterClrMapping xmlns:a="http://schemas.openxmlformats.org/drawingml/2006/main"/>
  </p:clrMapOvr>
</p:sld>
</file>