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7141cbb3d41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877fd772043f4"/>
  </p:sldMasterIdLst>
  <p:sldIdLst>
    <p:sldId xmlns:r="http://schemas.openxmlformats.org/officeDocument/2006/relationships" id="256" r:id="Rc1d8de3e003a4dde"/>
    <p:sldId xmlns:r="http://schemas.openxmlformats.org/officeDocument/2006/relationships" id="257" r:id="R4384c1ce16a24b45"/>
    <p:sldId xmlns:r="http://schemas.openxmlformats.org/officeDocument/2006/relationships" id="258" r:id="Rb79b015331dd4e0c"/>
    <p:sldId xmlns:r="http://schemas.openxmlformats.org/officeDocument/2006/relationships" id="259" r:id="R24a35574396544c5"/>
    <p:sldId xmlns:r="http://schemas.openxmlformats.org/officeDocument/2006/relationships" id="260" r:id="Rdb89a919bff1405b"/>
    <p:sldId xmlns:r="http://schemas.openxmlformats.org/officeDocument/2006/relationships" id="261" r:id="Rf599e31e96864570"/>
    <p:sldId xmlns:r="http://schemas.openxmlformats.org/officeDocument/2006/relationships" id="262" r:id="R86688b6cd41d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877fd772043f4" /><Relationship Type="http://schemas.openxmlformats.org/officeDocument/2006/relationships/slide" Target="/ppt/slides/slide1.xml" Id="Rc1d8de3e003a4dde" /><Relationship Type="http://schemas.openxmlformats.org/officeDocument/2006/relationships/slide" Target="/ppt/slides/slide2.xml" Id="R4384c1ce16a24b45" /><Relationship Type="http://schemas.openxmlformats.org/officeDocument/2006/relationships/slide" Target="/ppt/slides/slide3.xml" Id="Rb79b015331dd4e0c" /><Relationship Type="http://schemas.openxmlformats.org/officeDocument/2006/relationships/slide" Target="/ppt/slides/slide4.xml" Id="R24a35574396544c5" /><Relationship Type="http://schemas.openxmlformats.org/officeDocument/2006/relationships/slide" Target="/ppt/slides/slide5.xml" Id="Rdb89a919bff1405b" /><Relationship Type="http://schemas.openxmlformats.org/officeDocument/2006/relationships/slide" Target="/ppt/slides/slide6.xml" Id="Rf599e31e96864570" /><Relationship Type="http://schemas.openxmlformats.org/officeDocument/2006/relationships/slide" Target="/ppt/slides/slide7.xml" Id="R86688b6cd41d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745ed55f3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c7a996aa34ba2" /><Relationship Type="http://schemas.openxmlformats.org/officeDocument/2006/relationships/theme" Target="/ppt/slideMasters/theme/theme1.xml" Id="Rbecbe094b624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c7a996aa3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94873e9646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28aed5b6840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2fab75625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d6386139f4f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186906bc5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9a6aa52ab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ce1e2253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CCJ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CCJ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24 414 795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52 017 927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56 367 171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Daglifoten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921 326 599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