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943df9c3f34e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97cd088b74471c"/>
  </p:sldMasterIdLst>
  <p:sldIdLst>
    <p:sldId xmlns:r="http://schemas.openxmlformats.org/officeDocument/2006/relationships" id="256" r:id="Ra0d854ce95af4e87"/>
    <p:sldId xmlns:r="http://schemas.openxmlformats.org/officeDocument/2006/relationships" id="257" r:id="R01a84469cb634205"/>
    <p:sldId xmlns:r="http://schemas.openxmlformats.org/officeDocument/2006/relationships" id="258" r:id="R2dc142ed43914f5e"/>
    <p:sldId xmlns:r="http://schemas.openxmlformats.org/officeDocument/2006/relationships" id="259" r:id="R28d5962849694d97"/>
    <p:sldId xmlns:r="http://schemas.openxmlformats.org/officeDocument/2006/relationships" id="260" r:id="R69bd32698c7e412a"/>
    <p:sldId xmlns:r="http://schemas.openxmlformats.org/officeDocument/2006/relationships" id="261" r:id="R9abf9d7663134f37"/>
    <p:sldId xmlns:r="http://schemas.openxmlformats.org/officeDocument/2006/relationships" id="262" r:id="R34edec8f7fb249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7cd088b74471c" /><Relationship Type="http://schemas.openxmlformats.org/officeDocument/2006/relationships/slide" Target="/ppt/slides/slide1.xml" Id="Ra0d854ce95af4e87" /><Relationship Type="http://schemas.openxmlformats.org/officeDocument/2006/relationships/slide" Target="/ppt/slides/slide2.xml" Id="R01a84469cb634205" /><Relationship Type="http://schemas.openxmlformats.org/officeDocument/2006/relationships/slide" Target="/ppt/slides/slide3.xml" Id="R2dc142ed43914f5e" /><Relationship Type="http://schemas.openxmlformats.org/officeDocument/2006/relationships/slide" Target="/ppt/slides/slide4.xml" Id="R28d5962849694d97" /><Relationship Type="http://schemas.openxmlformats.org/officeDocument/2006/relationships/slide" Target="/ppt/slides/slide5.xml" Id="R69bd32698c7e412a" /><Relationship Type="http://schemas.openxmlformats.org/officeDocument/2006/relationships/slide" Target="/ppt/slides/slide6.xml" Id="R9abf9d7663134f37" /><Relationship Type="http://schemas.openxmlformats.org/officeDocument/2006/relationships/slide" Target="/ppt/slides/slide7.xml" Id="R34edec8f7fb249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d85d58e314b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3d9b361da4001" /><Relationship Type="http://schemas.openxmlformats.org/officeDocument/2006/relationships/theme" Target="/ppt/slideMasters/theme/theme1.xml" Id="R60fed9891bec40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73d9b361da40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8dbf86de144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c6d1d9dac44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44fc8a03341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b459ffe464c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e6abb9e0b47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488305b974f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ce190032747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OVERHALLA PIZZERIA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OVERHALLA PIZZERIA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3 681 994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482 411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372 821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548 690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968 598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HAMIK MAHMOUD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Namsengata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PIZZERIA AS</a:t>
            </a:r>
          </a:p>
        </p:txBody>
      </p:sp>
    </p:spTree>
  </p:cSld>
  <p:clrMapOvr>
    <a:masterClrMapping xmlns:a="http://schemas.openxmlformats.org/drawingml/2006/main"/>
  </p:clrMapOvr>
</p:sld>
</file>