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0e01c454dc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8a9d78c444962"/>
  </p:sldMasterIdLst>
  <p:sldIdLst>
    <p:sldId xmlns:r="http://schemas.openxmlformats.org/officeDocument/2006/relationships" id="256" r:id="R76d1b93d42544637"/>
    <p:sldId xmlns:r="http://schemas.openxmlformats.org/officeDocument/2006/relationships" id="257" r:id="R344d250b883c48f4"/>
    <p:sldId xmlns:r="http://schemas.openxmlformats.org/officeDocument/2006/relationships" id="258" r:id="R9d44006812d849e8"/>
    <p:sldId xmlns:r="http://schemas.openxmlformats.org/officeDocument/2006/relationships" id="259" r:id="R8a980c1f7f3a41f2"/>
    <p:sldId xmlns:r="http://schemas.openxmlformats.org/officeDocument/2006/relationships" id="260" r:id="R0944686b7f6d4efb"/>
    <p:sldId xmlns:r="http://schemas.openxmlformats.org/officeDocument/2006/relationships" id="261" r:id="R3012662e1a9a44e8"/>
    <p:sldId xmlns:r="http://schemas.openxmlformats.org/officeDocument/2006/relationships" id="262" r:id="R0421641ba843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8a9d78c444962" /><Relationship Type="http://schemas.openxmlformats.org/officeDocument/2006/relationships/slide" Target="/ppt/slides/slide1.xml" Id="R76d1b93d42544637" /><Relationship Type="http://schemas.openxmlformats.org/officeDocument/2006/relationships/slide" Target="/ppt/slides/slide2.xml" Id="R344d250b883c48f4" /><Relationship Type="http://schemas.openxmlformats.org/officeDocument/2006/relationships/slide" Target="/ppt/slides/slide3.xml" Id="R9d44006812d849e8" /><Relationship Type="http://schemas.openxmlformats.org/officeDocument/2006/relationships/slide" Target="/ppt/slides/slide4.xml" Id="R8a980c1f7f3a41f2" /><Relationship Type="http://schemas.openxmlformats.org/officeDocument/2006/relationships/slide" Target="/ppt/slides/slide5.xml" Id="R0944686b7f6d4efb" /><Relationship Type="http://schemas.openxmlformats.org/officeDocument/2006/relationships/slide" Target="/ppt/slides/slide6.xml" Id="R3012662e1a9a44e8" /><Relationship Type="http://schemas.openxmlformats.org/officeDocument/2006/relationships/slide" Target="/ppt/slides/slide7.xml" Id="R0421641ba843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a0965acd3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7399ff6d545b7" /><Relationship Type="http://schemas.openxmlformats.org/officeDocument/2006/relationships/theme" Target="/ppt/slideMasters/theme/theme1.xml" Id="R94f2edeb671c45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b7399ff6d5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a4707cfba4c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5786bdfbf47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7010d59c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da90a159545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c4d7ea03c47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089aa493644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970fa4c6241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 SKAUEN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SKAUEN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 SKAUEN HOLDING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SKAUEN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SKAUEN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SKAUEN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−99 364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460 585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SKAUEN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SKAUEN RUNAR 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SKAUEN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Ridehusgata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1606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921 311 532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SKAUEN HOLDING AS</a:t>
            </a:r>
          </a:p>
        </p:txBody>
      </p:sp>
    </p:spTree>
  </p:cSld>
  <p:clrMapOvr>
    <a:masterClrMapping xmlns:a="http://schemas.openxmlformats.org/drawingml/2006/main"/>
  </p:clrMapOvr>
</p:sld>
</file>