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3401a0d25b46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e2baa11aa54d46"/>
  </p:sldMasterIdLst>
  <p:sldIdLst>
    <p:sldId xmlns:r="http://schemas.openxmlformats.org/officeDocument/2006/relationships" id="256" r:id="R53108d33f34840a7"/>
    <p:sldId xmlns:r="http://schemas.openxmlformats.org/officeDocument/2006/relationships" id="257" r:id="R4cbf7875c236483f"/>
    <p:sldId xmlns:r="http://schemas.openxmlformats.org/officeDocument/2006/relationships" id="258" r:id="R8fb39776a0684e31"/>
    <p:sldId xmlns:r="http://schemas.openxmlformats.org/officeDocument/2006/relationships" id="259" r:id="R3c5156e2fefb4e9b"/>
    <p:sldId xmlns:r="http://schemas.openxmlformats.org/officeDocument/2006/relationships" id="260" r:id="R6a1dc77815b94a56"/>
    <p:sldId xmlns:r="http://schemas.openxmlformats.org/officeDocument/2006/relationships" id="261" r:id="R8eaa937ffa15456f"/>
    <p:sldId xmlns:r="http://schemas.openxmlformats.org/officeDocument/2006/relationships" id="262" r:id="R93ca8ba02f1045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e2baa11aa54d46" /><Relationship Type="http://schemas.openxmlformats.org/officeDocument/2006/relationships/slide" Target="/ppt/slides/slide1.xml" Id="R53108d33f34840a7" /><Relationship Type="http://schemas.openxmlformats.org/officeDocument/2006/relationships/slide" Target="/ppt/slides/slide2.xml" Id="R4cbf7875c236483f" /><Relationship Type="http://schemas.openxmlformats.org/officeDocument/2006/relationships/slide" Target="/ppt/slides/slide3.xml" Id="R8fb39776a0684e31" /><Relationship Type="http://schemas.openxmlformats.org/officeDocument/2006/relationships/slide" Target="/ppt/slides/slide4.xml" Id="R3c5156e2fefb4e9b" /><Relationship Type="http://schemas.openxmlformats.org/officeDocument/2006/relationships/slide" Target="/ppt/slides/slide5.xml" Id="R6a1dc77815b94a56" /><Relationship Type="http://schemas.openxmlformats.org/officeDocument/2006/relationships/slide" Target="/ppt/slides/slide6.xml" Id="R8eaa937ffa15456f" /><Relationship Type="http://schemas.openxmlformats.org/officeDocument/2006/relationships/slide" Target="/ppt/slides/slide7.xml" Id="R93ca8ba02f1045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6e68ad69014b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45fa79c754391" /><Relationship Type="http://schemas.openxmlformats.org/officeDocument/2006/relationships/theme" Target="/ppt/slideMasters/theme/theme1.xml" Id="Rf333c7eea7f944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a45fa79c7543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c05ec21c14d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cd1ccfeac4d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b6708610e44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f560b7c3849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a87a4238d4a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2a26f639843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a6a842b464f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STANDARD SYSTEMER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 SYSTEMER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LNT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921 311 397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SYSTEMER AS</a:t>
            </a:r>
          </a:p>
        </p:txBody>
      </p:sp>
    </p:spTree>
  </p:cSld>
  <p:clrMapOvr>
    <a:masterClrMapping xmlns:a="http://schemas.openxmlformats.org/drawingml/2006/main"/>
  </p:clrMapOvr>
</p:sld>
</file>