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5a1482533d41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c06241019546f6"/>
  </p:sldMasterIdLst>
  <p:sldIdLst>
    <p:sldId xmlns:r="http://schemas.openxmlformats.org/officeDocument/2006/relationships" id="256" r:id="R229166fc6d0b434f"/>
    <p:sldId xmlns:r="http://schemas.openxmlformats.org/officeDocument/2006/relationships" id="257" r:id="Rb5dbed6b2e5b487d"/>
    <p:sldId xmlns:r="http://schemas.openxmlformats.org/officeDocument/2006/relationships" id="258" r:id="Rd42cd056dbe7450b"/>
    <p:sldId xmlns:r="http://schemas.openxmlformats.org/officeDocument/2006/relationships" id="259" r:id="Rc2ba84faaf0c4b49"/>
    <p:sldId xmlns:r="http://schemas.openxmlformats.org/officeDocument/2006/relationships" id="260" r:id="R49b1f86442824313"/>
    <p:sldId xmlns:r="http://schemas.openxmlformats.org/officeDocument/2006/relationships" id="261" r:id="Red6eb45311b2489e"/>
    <p:sldId xmlns:r="http://schemas.openxmlformats.org/officeDocument/2006/relationships" id="262" r:id="Rde3cab20409e45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c06241019546f6" /><Relationship Type="http://schemas.openxmlformats.org/officeDocument/2006/relationships/slide" Target="/ppt/slides/slide1.xml" Id="R229166fc6d0b434f" /><Relationship Type="http://schemas.openxmlformats.org/officeDocument/2006/relationships/slide" Target="/ppt/slides/slide2.xml" Id="Rb5dbed6b2e5b487d" /><Relationship Type="http://schemas.openxmlformats.org/officeDocument/2006/relationships/slide" Target="/ppt/slides/slide3.xml" Id="Rd42cd056dbe7450b" /><Relationship Type="http://schemas.openxmlformats.org/officeDocument/2006/relationships/slide" Target="/ppt/slides/slide4.xml" Id="Rc2ba84faaf0c4b49" /><Relationship Type="http://schemas.openxmlformats.org/officeDocument/2006/relationships/slide" Target="/ppt/slides/slide5.xml" Id="R49b1f86442824313" /><Relationship Type="http://schemas.openxmlformats.org/officeDocument/2006/relationships/slide" Target="/ppt/slides/slide6.xml" Id="Red6eb45311b2489e" /><Relationship Type="http://schemas.openxmlformats.org/officeDocument/2006/relationships/slide" Target="/ppt/slides/slide7.xml" Id="Rde3cab20409e45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35a82bf76841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35526374404369" /><Relationship Type="http://schemas.openxmlformats.org/officeDocument/2006/relationships/theme" Target="/ppt/slideMasters/theme/theme1.xml" Id="Re1fef627e9584c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355263744043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22b10f3d54f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eb90ab51d4f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4147af0b24e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aa3254171e4c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5b9e93779949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bb276e09a4b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23d14603164b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HOGNESTAD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HOGNESTAD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HOGNESTAD CONSULTING AS ble etablert [år] og holder til i Hafrsfjord.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HOGNESTAD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HOGNESTAD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HOGNESTAD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−527 794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2 976 985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3 167 941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HOGNESTAD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HOGNESTAD JON BØRGE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HOGNESTAD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Madlalia Terrasse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4044 Hafrsfjord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921 310 145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HOGNESTAD CONSULTING AS</a:t>
            </a:r>
          </a:p>
        </p:txBody>
      </p:sp>
    </p:spTree>
  </p:cSld>
  <p:clrMapOvr>
    <a:masterClrMapping xmlns:a="http://schemas.openxmlformats.org/drawingml/2006/main"/>
  </p:clrMapOvr>
</p:sld>
</file>