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cf0cd2cf744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f9719f03f451b"/>
  </p:sldMasterIdLst>
  <p:sldIdLst>
    <p:sldId xmlns:r="http://schemas.openxmlformats.org/officeDocument/2006/relationships" id="256" r:id="Rcf111543760045fc"/>
    <p:sldId xmlns:r="http://schemas.openxmlformats.org/officeDocument/2006/relationships" id="257" r:id="Rede5526616f3490d"/>
    <p:sldId xmlns:r="http://schemas.openxmlformats.org/officeDocument/2006/relationships" id="258" r:id="Rbe085edcacd34537"/>
    <p:sldId xmlns:r="http://schemas.openxmlformats.org/officeDocument/2006/relationships" id="259" r:id="R50b31aef89b045dd"/>
    <p:sldId xmlns:r="http://schemas.openxmlformats.org/officeDocument/2006/relationships" id="260" r:id="R1197e47596054afb"/>
    <p:sldId xmlns:r="http://schemas.openxmlformats.org/officeDocument/2006/relationships" id="261" r:id="R0accef864fc7409a"/>
    <p:sldId xmlns:r="http://schemas.openxmlformats.org/officeDocument/2006/relationships" id="262" r:id="R887d1a09f05a41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f9719f03f451b" /><Relationship Type="http://schemas.openxmlformats.org/officeDocument/2006/relationships/slide" Target="/ppt/slides/slide1.xml" Id="Rcf111543760045fc" /><Relationship Type="http://schemas.openxmlformats.org/officeDocument/2006/relationships/slide" Target="/ppt/slides/slide2.xml" Id="Rede5526616f3490d" /><Relationship Type="http://schemas.openxmlformats.org/officeDocument/2006/relationships/slide" Target="/ppt/slides/slide3.xml" Id="Rbe085edcacd34537" /><Relationship Type="http://schemas.openxmlformats.org/officeDocument/2006/relationships/slide" Target="/ppt/slides/slide4.xml" Id="R50b31aef89b045dd" /><Relationship Type="http://schemas.openxmlformats.org/officeDocument/2006/relationships/slide" Target="/ppt/slides/slide5.xml" Id="R1197e47596054afb" /><Relationship Type="http://schemas.openxmlformats.org/officeDocument/2006/relationships/slide" Target="/ppt/slides/slide6.xml" Id="R0accef864fc7409a" /><Relationship Type="http://schemas.openxmlformats.org/officeDocument/2006/relationships/slide" Target="/ppt/slides/slide7.xml" Id="R887d1a09f05a41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2c28476e847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d7a201217412d" /><Relationship Type="http://schemas.openxmlformats.org/officeDocument/2006/relationships/theme" Target="/ppt/slideMasters/theme/theme1.xml" Id="Rad012700bb51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d7a20121741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c8be83f84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842b013b8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8b3be4e82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f5d7dcb944d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928e87b0744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bd9ba9d5446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60991b929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ABV PLASTIKKIRURGI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PLASTIKKIRURGI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ABV PLASTIKKIRURGI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PLASTIKKIRURGI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PLASTIKKIRURGI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PLASTIKKIRURGI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194 192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906 289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930 477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PLASTIKKIRURGI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SCALP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PLASTIKKIRURGI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Solskinnsveien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PLASTIKKIRURGI AS</a:t>
            </a:r>
          </a:p>
        </p:txBody>
      </p:sp>
    </p:spTree>
  </p:cSld>
  <p:clrMapOvr>
    <a:masterClrMapping xmlns:a="http://schemas.openxmlformats.org/drawingml/2006/main"/>
  </p:clrMapOvr>
</p:sld>
</file>