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b8e2b32a8145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b7f440a6654207"/>
  </p:sldMasterIdLst>
  <p:sldIdLst>
    <p:sldId xmlns:r="http://schemas.openxmlformats.org/officeDocument/2006/relationships" id="256" r:id="R032732887dc64ea7"/>
    <p:sldId xmlns:r="http://schemas.openxmlformats.org/officeDocument/2006/relationships" id="257" r:id="R059b917e86a74207"/>
    <p:sldId xmlns:r="http://schemas.openxmlformats.org/officeDocument/2006/relationships" id="258" r:id="R40fef11f416c467d"/>
    <p:sldId xmlns:r="http://schemas.openxmlformats.org/officeDocument/2006/relationships" id="259" r:id="Rfd0d4052139441d2"/>
    <p:sldId xmlns:r="http://schemas.openxmlformats.org/officeDocument/2006/relationships" id="260" r:id="Rb0b329af102e455f"/>
    <p:sldId xmlns:r="http://schemas.openxmlformats.org/officeDocument/2006/relationships" id="261" r:id="R10c810c9473848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b7f440a6654207" /><Relationship Type="http://schemas.openxmlformats.org/officeDocument/2006/relationships/slide" Target="/ppt/slides/slide1.xml" Id="R032732887dc64ea7" /><Relationship Type="http://schemas.openxmlformats.org/officeDocument/2006/relationships/slide" Target="/ppt/slides/slide2.xml" Id="R059b917e86a74207" /><Relationship Type="http://schemas.openxmlformats.org/officeDocument/2006/relationships/slide" Target="/ppt/slides/slide3.xml" Id="R40fef11f416c467d" /><Relationship Type="http://schemas.openxmlformats.org/officeDocument/2006/relationships/slide" Target="/ppt/slides/slide4.xml" Id="Rfd0d4052139441d2" /><Relationship Type="http://schemas.openxmlformats.org/officeDocument/2006/relationships/slide" Target="/ppt/slides/slide5.xml" Id="Rb0b329af102e455f" /><Relationship Type="http://schemas.openxmlformats.org/officeDocument/2006/relationships/slide" Target="/ppt/slides/slide6.xml" Id="R10c810c9473848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f0ba5611d643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3279680714e10" /><Relationship Type="http://schemas.openxmlformats.org/officeDocument/2006/relationships/theme" Target="/ppt/slideMasters/theme/theme1.xml" Id="R7f1813e6f4f446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93279680714e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f04ea431642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273f533b64c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a1df0094442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ce330f8ed4a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db715a2b344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82f4d11cb46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DELTA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DELTA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DELTA ENTREPRENØR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DELTA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DELTA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DELTA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7 069 045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−513 208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−455 539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−1 438 832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3 896 616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DELTA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921 297 424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DELTA ENTREPRENØR AS</a:t>
            </a:r>
          </a:p>
        </p:txBody>
      </p:sp>
    </p:spTree>
  </p:cSld>
  <p:clrMapOvr>
    <a:masterClrMapping xmlns:a="http://schemas.openxmlformats.org/drawingml/2006/main"/>
  </p:clrMapOvr>
</p:sld>
</file>